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3" r:id="rId4"/>
    <p:sldMasterId id="2147483821" r:id="rId5"/>
    <p:sldMasterId id="2147483720" r:id="rId6"/>
    <p:sldMasterId id="2147483792" r:id="rId7"/>
    <p:sldMasterId id="2147483827" r:id="rId8"/>
  </p:sldMasterIdLst>
  <p:notesMasterIdLst>
    <p:notesMasterId r:id="rId43"/>
  </p:notesMasterIdLst>
  <p:handoutMasterIdLst>
    <p:handoutMasterId r:id="rId44"/>
  </p:handoutMasterIdLst>
  <p:sldIdLst>
    <p:sldId id="256" r:id="rId9"/>
    <p:sldId id="312" r:id="rId10"/>
    <p:sldId id="3179" r:id="rId11"/>
    <p:sldId id="3893" r:id="rId12"/>
    <p:sldId id="3894" r:id="rId13"/>
    <p:sldId id="3905" r:id="rId14"/>
    <p:sldId id="3911" r:id="rId15"/>
    <p:sldId id="341" r:id="rId16"/>
    <p:sldId id="342" r:id="rId17"/>
    <p:sldId id="3850" r:id="rId18"/>
    <p:sldId id="403" r:id="rId19"/>
    <p:sldId id="404" r:id="rId20"/>
    <p:sldId id="439" r:id="rId21"/>
    <p:sldId id="3908" r:id="rId22"/>
    <p:sldId id="1541" r:id="rId23"/>
    <p:sldId id="3914" r:id="rId24"/>
    <p:sldId id="3856" r:id="rId25"/>
    <p:sldId id="3229" r:id="rId26"/>
    <p:sldId id="3230" r:id="rId27"/>
    <p:sldId id="3915" r:id="rId28"/>
    <p:sldId id="3231" r:id="rId29"/>
    <p:sldId id="3916" r:id="rId30"/>
    <p:sldId id="407" r:id="rId31"/>
    <p:sldId id="408" r:id="rId32"/>
    <p:sldId id="3232" r:id="rId33"/>
    <p:sldId id="3917" r:id="rId34"/>
    <p:sldId id="3822" r:id="rId35"/>
    <p:sldId id="3918" r:id="rId36"/>
    <p:sldId id="3830" r:id="rId37"/>
    <p:sldId id="3909" r:id="rId38"/>
    <p:sldId id="340" r:id="rId39"/>
    <p:sldId id="414" r:id="rId40"/>
    <p:sldId id="3910" r:id="rId41"/>
    <p:sldId id="264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  <a:srgbClr val="5151B5"/>
    <a:srgbClr val="5350B6"/>
    <a:srgbClr val="534EB6"/>
    <a:srgbClr val="603FA3"/>
    <a:srgbClr val="73C027"/>
    <a:srgbClr val="93D050"/>
    <a:srgbClr val="565D6A"/>
    <a:srgbClr val="333333"/>
    <a:srgbClr val="712F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107B12-7CC9-8044-9C58-D7A759D71508}" v="1753" dt="2020-02-04T01:43:41.945"/>
    <p1510:client id="{4FAB112D-0F0C-7B5C-7A1F-8D37D389230F}" v="23" dt="2020-02-03T17:33:43.758"/>
    <p1510:client id="{8AF9F933-1233-AB42-819F-547CED7DE1D5}" v="1" dt="2020-02-04T15:15:17.1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60"/>
    <p:restoredTop sz="94694"/>
  </p:normalViewPr>
  <p:slideViewPr>
    <p:cSldViewPr snapToGrid="0" snapToObjects="1">
      <p:cViewPr varScale="1">
        <p:scale>
          <a:sx n="162" d="100"/>
          <a:sy n="162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microsoft.com/office/2016/11/relationships/changesInfo" Target="changesInfos/changesInfo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viewProps" Target="viewProps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immer, Andreas" userId="056e01bf-9e71-4632-92cf-19ba49a32362" providerId="ADAL" clId="{8AF9F933-1233-AB42-819F-547CED7DE1D5}"/>
    <pc:docChg chg="custSel delSld modSld modMainMaster delSection modSection">
      <pc:chgData name="Grimmer, Andreas" userId="056e01bf-9e71-4632-92cf-19ba49a32362" providerId="ADAL" clId="{8AF9F933-1233-AB42-819F-547CED7DE1D5}" dt="2020-02-04T15:16:29.530" v="44" actId="478"/>
      <pc:docMkLst>
        <pc:docMk/>
      </pc:docMkLst>
      <pc:sldChg chg="del">
        <pc:chgData name="Grimmer, Andreas" userId="056e01bf-9e71-4632-92cf-19ba49a32362" providerId="ADAL" clId="{8AF9F933-1233-AB42-819F-547CED7DE1D5}" dt="2020-02-04T15:13:45.400" v="19" actId="2696"/>
        <pc:sldMkLst>
          <pc:docMk/>
          <pc:sldMk cId="4185117282" sldId="262"/>
        </pc:sldMkLst>
      </pc:sldChg>
      <pc:sldChg chg="del">
        <pc:chgData name="Grimmer, Andreas" userId="056e01bf-9e71-4632-92cf-19ba49a32362" providerId="ADAL" clId="{8AF9F933-1233-AB42-819F-547CED7DE1D5}" dt="2020-02-04T15:13:45.222" v="12" actId="2696"/>
        <pc:sldMkLst>
          <pc:docMk/>
          <pc:sldMk cId="861554041" sldId="280"/>
        </pc:sldMkLst>
      </pc:sldChg>
      <pc:sldChg chg="addSp delSp modSp">
        <pc:chgData name="Grimmer, Andreas" userId="056e01bf-9e71-4632-92cf-19ba49a32362" providerId="ADAL" clId="{8AF9F933-1233-AB42-819F-547CED7DE1D5}" dt="2020-02-04T15:15:20.259" v="37"/>
        <pc:sldMkLst>
          <pc:docMk/>
          <pc:sldMk cId="3949879893" sldId="312"/>
        </pc:sldMkLst>
        <pc:spChg chg="add del mod">
          <ac:chgData name="Grimmer, Andreas" userId="056e01bf-9e71-4632-92cf-19ba49a32362" providerId="ADAL" clId="{8AF9F933-1233-AB42-819F-547CED7DE1D5}" dt="2020-02-04T15:15:20.259" v="37"/>
          <ac:spMkLst>
            <pc:docMk/>
            <pc:sldMk cId="3949879893" sldId="312"/>
            <ac:spMk id="2" creationId="{EFF8C49D-47E7-E146-8749-A42BF4685738}"/>
          </ac:spMkLst>
        </pc:spChg>
      </pc:sldChg>
      <pc:sldChg chg="del">
        <pc:chgData name="Grimmer, Andreas" userId="056e01bf-9e71-4632-92cf-19ba49a32362" providerId="ADAL" clId="{8AF9F933-1233-AB42-819F-547CED7DE1D5}" dt="2020-02-04T15:13:45.603" v="26" actId="2696"/>
        <pc:sldMkLst>
          <pc:docMk/>
          <pc:sldMk cId="2078084993" sldId="367"/>
        </pc:sldMkLst>
      </pc:sldChg>
      <pc:sldChg chg="del">
        <pc:chgData name="Grimmer, Andreas" userId="056e01bf-9e71-4632-92cf-19ba49a32362" providerId="ADAL" clId="{8AF9F933-1233-AB42-819F-547CED7DE1D5}" dt="2020-02-04T15:13:45.612" v="27" actId="2696"/>
        <pc:sldMkLst>
          <pc:docMk/>
          <pc:sldMk cId="1067108137" sldId="368"/>
        </pc:sldMkLst>
      </pc:sldChg>
      <pc:sldChg chg="del">
        <pc:chgData name="Grimmer, Andreas" userId="056e01bf-9e71-4632-92cf-19ba49a32362" providerId="ADAL" clId="{8AF9F933-1233-AB42-819F-547CED7DE1D5}" dt="2020-02-04T15:13:45.550" v="23" actId="2696"/>
        <pc:sldMkLst>
          <pc:docMk/>
          <pc:sldMk cId="1962759255" sldId="428"/>
        </pc:sldMkLst>
      </pc:sldChg>
      <pc:sldChg chg="del">
        <pc:chgData name="Grimmer, Andreas" userId="056e01bf-9e71-4632-92cf-19ba49a32362" providerId="ADAL" clId="{8AF9F933-1233-AB42-819F-547CED7DE1D5}" dt="2020-02-04T15:13:45.580" v="25" actId="2696"/>
        <pc:sldMkLst>
          <pc:docMk/>
          <pc:sldMk cId="3534934409" sldId="437"/>
        </pc:sldMkLst>
      </pc:sldChg>
      <pc:sldChg chg="del">
        <pc:chgData name="Grimmer, Andreas" userId="056e01bf-9e71-4632-92cf-19ba49a32362" providerId="ADAL" clId="{8AF9F933-1233-AB42-819F-547CED7DE1D5}" dt="2020-02-04T15:13:45.252" v="13" actId="2696"/>
        <pc:sldMkLst>
          <pc:docMk/>
          <pc:sldMk cId="726257288" sldId="1537"/>
        </pc:sldMkLst>
      </pc:sldChg>
      <pc:sldChg chg="modNotesTx">
        <pc:chgData name="Grimmer, Andreas" userId="056e01bf-9e71-4632-92cf-19ba49a32362" providerId="ADAL" clId="{8AF9F933-1233-AB42-819F-547CED7DE1D5}" dt="2020-02-04T15:13:59.932" v="28" actId="20577"/>
        <pc:sldMkLst>
          <pc:docMk/>
          <pc:sldMk cId="208406805" sldId="3179"/>
        </pc:sldMkLst>
      </pc:sldChg>
      <pc:sldChg chg="del">
        <pc:chgData name="Grimmer, Andreas" userId="056e01bf-9e71-4632-92cf-19ba49a32362" providerId="ADAL" clId="{8AF9F933-1233-AB42-819F-547CED7DE1D5}" dt="2020-02-04T15:13:45.337" v="17" actId="2696"/>
        <pc:sldMkLst>
          <pc:docMk/>
          <pc:sldMk cId="4026190630" sldId="3222"/>
        </pc:sldMkLst>
      </pc:sldChg>
      <pc:sldChg chg="del">
        <pc:chgData name="Grimmer, Andreas" userId="056e01bf-9e71-4632-92cf-19ba49a32362" providerId="ADAL" clId="{8AF9F933-1233-AB42-819F-547CED7DE1D5}" dt="2020-02-04T15:13:45.354" v="18" actId="2696"/>
        <pc:sldMkLst>
          <pc:docMk/>
          <pc:sldMk cId="61363759" sldId="3228"/>
        </pc:sldMkLst>
      </pc:sldChg>
      <pc:sldChg chg="del">
        <pc:chgData name="Grimmer, Andreas" userId="056e01bf-9e71-4632-92cf-19ba49a32362" providerId="ADAL" clId="{8AF9F933-1233-AB42-819F-547CED7DE1D5}" dt="2020-02-04T15:13:45.458" v="20" actId="2696"/>
        <pc:sldMkLst>
          <pc:docMk/>
          <pc:sldMk cId="1639208719" sldId="3819"/>
        </pc:sldMkLst>
      </pc:sldChg>
      <pc:sldChg chg="del">
        <pc:chgData name="Grimmer, Andreas" userId="056e01bf-9e71-4632-92cf-19ba49a32362" providerId="ADAL" clId="{8AF9F933-1233-AB42-819F-547CED7DE1D5}" dt="2020-02-04T15:13:45.517" v="21" actId="2696"/>
        <pc:sldMkLst>
          <pc:docMk/>
          <pc:sldMk cId="278409682" sldId="3820"/>
        </pc:sldMkLst>
      </pc:sldChg>
      <pc:sldChg chg="del">
        <pc:chgData name="Grimmer, Andreas" userId="056e01bf-9e71-4632-92cf-19ba49a32362" providerId="ADAL" clId="{8AF9F933-1233-AB42-819F-547CED7DE1D5}" dt="2020-02-04T15:13:45.538" v="22" actId="2696"/>
        <pc:sldMkLst>
          <pc:docMk/>
          <pc:sldMk cId="566372046" sldId="3821"/>
        </pc:sldMkLst>
      </pc:sldChg>
      <pc:sldChg chg="del">
        <pc:chgData name="Grimmer, Andreas" userId="056e01bf-9e71-4632-92cf-19ba49a32362" providerId="ADAL" clId="{8AF9F933-1233-AB42-819F-547CED7DE1D5}" dt="2020-02-04T15:13:45.291" v="14" actId="2696"/>
        <pc:sldMkLst>
          <pc:docMk/>
          <pc:sldMk cId="2555978196" sldId="3823"/>
        </pc:sldMkLst>
      </pc:sldChg>
      <pc:sldChg chg="modNotesTx">
        <pc:chgData name="Grimmer, Andreas" userId="056e01bf-9e71-4632-92cf-19ba49a32362" providerId="ADAL" clId="{8AF9F933-1233-AB42-819F-547CED7DE1D5}" dt="2020-02-04T15:14:51.229" v="33" actId="20577"/>
        <pc:sldMkLst>
          <pc:docMk/>
          <pc:sldMk cId="1559274667" sldId="3830"/>
        </pc:sldMkLst>
      </pc:sldChg>
      <pc:sldChg chg="modNotesTx">
        <pc:chgData name="Grimmer, Andreas" userId="056e01bf-9e71-4632-92cf-19ba49a32362" providerId="ADAL" clId="{8AF9F933-1233-AB42-819F-547CED7DE1D5}" dt="2020-02-04T15:14:22.686" v="31" actId="20577"/>
        <pc:sldMkLst>
          <pc:docMk/>
          <pc:sldMk cId="1758354547" sldId="3850"/>
        </pc:sldMkLst>
      </pc:sldChg>
      <pc:sldChg chg="modNotesTx">
        <pc:chgData name="Grimmer, Andreas" userId="056e01bf-9e71-4632-92cf-19ba49a32362" providerId="ADAL" clId="{8AF9F933-1233-AB42-819F-547CED7DE1D5}" dt="2020-02-04T15:14:33.847" v="32" actId="20577"/>
        <pc:sldMkLst>
          <pc:docMk/>
          <pc:sldMk cId="1971296292" sldId="3856"/>
        </pc:sldMkLst>
      </pc:sldChg>
      <pc:sldChg chg="del">
        <pc:chgData name="Grimmer, Andreas" userId="056e01bf-9e71-4632-92cf-19ba49a32362" providerId="ADAL" clId="{8AF9F933-1233-AB42-819F-547CED7DE1D5}" dt="2020-02-04T15:13:45.008" v="0" actId="2696"/>
        <pc:sldMkLst>
          <pc:docMk/>
          <pc:sldMk cId="899805141" sldId="3859"/>
        </pc:sldMkLst>
      </pc:sldChg>
      <pc:sldChg chg="del">
        <pc:chgData name="Grimmer, Andreas" userId="056e01bf-9e71-4632-92cf-19ba49a32362" providerId="ADAL" clId="{8AF9F933-1233-AB42-819F-547CED7DE1D5}" dt="2020-02-04T15:13:45.023" v="1" actId="2696"/>
        <pc:sldMkLst>
          <pc:docMk/>
          <pc:sldMk cId="1849212210" sldId="3860"/>
        </pc:sldMkLst>
      </pc:sldChg>
      <pc:sldChg chg="del">
        <pc:chgData name="Grimmer, Andreas" userId="056e01bf-9e71-4632-92cf-19ba49a32362" providerId="ADAL" clId="{8AF9F933-1233-AB42-819F-547CED7DE1D5}" dt="2020-02-04T15:13:45.065" v="2" actId="2696"/>
        <pc:sldMkLst>
          <pc:docMk/>
          <pc:sldMk cId="1625224434" sldId="3861"/>
        </pc:sldMkLst>
      </pc:sldChg>
      <pc:sldChg chg="del">
        <pc:chgData name="Grimmer, Andreas" userId="056e01bf-9e71-4632-92cf-19ba49a32362" providerId="ADAL" clId="{8AF9F933-1233-AB42-819F-547CED7DE1D5}" dt="2020-02-04T15:13:45.081" v="3" actId="2696"/>
        <pc:sldMkLst>
          <pc:docMk/>
          <pc:sldMk cId="420009745" sldId="3862"/>
        </pc:sldMkLst>
      </pc:sldChg>
      <pc:sldChg chg="del">
        <pc:chgData name="Grimmer, Andreas" userId="056e01bf-9e71-4632-92cf-19ba49a32362" providerId="ADAL" clId="{8AF9F933-1233-AB42-819F-547CED7DE1D5}" dt="2020-02-04T15:13:45.103" v="4" actId="2696"/>
        <pc:sldMkLst>
          <pc:docMk/>
          <pc:sldMk cId="1537910471" sldId="3863"/>
        </pc:sldMkLst>
      </pc:sldChg>
      <pc:sldChg chg="del">
        <pc:chgData name="Grimmer, Andreas" userId="056e01bf-9e71-4632-92cf-19ba49a32362" providerId="ADAL" clId="{8AF9F933-1233-AB42-819F-547CED7DE1D5}" dt="2020-02-04T15:13:45.115" v="5" actId="2696"/>
        <pc:sldMkLst>
          <pc:docMk/>
          <pc:sldMk cId="524381127" sldId="3865"/>
        </pc:sldMkLst>
      </pc:sldChg>
      <pc:sldChg chg="del">
        <pc:chgData name="Grimmer, Andreas" userId="056e01bf-9e71-4632-92cf-19ba49a32362" providerId="ADAL" clId="{8AF9F933-1233-AB42-819F-547CED7DE1D5}" dt="2020-02-04T15:13:45.141" v="7" actId="2696"/>
        <pc:sldMkLst>
          <pc:docMk/>
          <pc:sldMk cId="4161628419" sldId="3866"/>
        </pc:sldMkLst>
      </pc:sldChg>
      <pc:sldChg chg="del">
        <pc:chgData name="Grimmer, Andreas" userId="056e01bf-9e71-4632-92cf-19ba49a32362" providerId="ADAL" clId="{8AF9F933-1233-AB42-819F-547CED7DE1D5}" dt="2020-02-04T15:13:45.128" v="6" actId="2696"/>
        <pc:sldMkLst>
          <pc:docMk/>
          <pc:sldMk cId="1911055192" sldId="3867"/>
        </pc:sldMkLst>
      </pc:sldChg>
      <pc:sldChg chg="del">
        <pc:chgData name="Grimmer, Andreas" userId="056e01bf-9e71-4632-92cf-19ba49a32362" providerId="ADAL" clId="{8AF9F933-1233-AB42-819F-547CED7DE1D5}" dt="2020-02-04T15:13:45.156" v="8" actId="2696"/>
        <pc:sldMkLst>
          <pc:docMk/>
          <pc:sldMk cId="3843610059" sldId="3868"/>
        </pc:sldMkLst>
      </pc:sldChg>
      <pc:sldChg chg="del">
        <pc:chgData name="Grimmer, Andreas" userId="056e01bf-9e71-4632-92cf-19ba49a32362" providerId="ADAL" clId="{8AF9F933-1233-AB42-819F-547CED7DE1D5}" dt="2020-02-04T15:13:45.166" v="9" actId="2696"/>
        <pc:sldMkLst>
          <pc:docMk/>
          <pc:sldMk cId="3633114929" sldId="3869"/>
        </pc:sldMkLst>
      </pc:sldChg>
      <pc:sldChg chg="del">
        <pc:chgData name="Grimmer, Andreas" userId="056e01bf-9e71-4632-92cf-19ba49a32362" providerId="ADAL" clId="{8AF9F933-1233-AB42-819F-547CED7DE1D5}" dt="2020-02-04T15:13:45.214" v="11" actId="2696"/>
        <pc:sldMkLst>
          <pc:docMk/>
          <pc:sldMk cId="2216904043" sldId="3870"/>
        </pc:sldMkLst>
      </pc:sldChg>
      <pc:sldChg chg="del">
        <pc:chgData name="Grimmer, Andreas" userId="056e01bf-9e71-4632-92cf-19ba49a32362" providerId="ADAL" clId="{8AF9F933-1233-AB42-819F-547CED7DE1D5}" dt="2020-02-04T15:13:45.180" v="10" actId="2696"/>
        <pc:sldMkLst>
          <pc:docMk/>
          <pc:sldMk cId="464605381" sldId="3871"/>
        </pc:sldMkLst>
      </pc:sldChg>
      <pc:sldChg chg="modNotesTx">
        <pc:chgData name="Grimmer, Andreas" userId="056e01bf-9e71-4632-92cf-19ba49a32362" providerId="ADAL" clId="{8AF9F933-1233-AB42-819F-547CED7DE1D5}" dt="2020-02-04T15:14:08.283" v="29" actId="20577"/>
        <pc:sldMkLst>
          <pc:docMk/>
          <pc:sldMk cId="929887346" sldId="3893"/>
        </pc:sldMkLst>
      </pc:sldChg>
      <pc:sldChg chg="modNotesTx">
        <pc:chgData name="Grimmer, Andreas" userId="056e01bf-9e71-4632-92cf-19ba49a32362" providerId="ADAL" clId="{8AF9F933-1233-AB42-819F-547CED7DE1D5}" dt="2020-02-04T15:14:14.748" v="30" actId="20577"/>
        <pc:sldMkLst>
          <pc:docMk/>
          <pc:sldMk cId="356889606" sldId="3894"/>
        </pc:sldMkLst>
      </pc:sldChg>
      <pc:sldChg chg="del">
        <pc:chgData name="Grimmer, Andreas" userId="056e01bf-9e71-4632-92cf-19ba49a32362" providerId="ADAL" clId="{8AF9F933-1233-AB42-819F-547CED7DE1D5}" dt="2020-02-04T15:13:45.317" v="15" actId="2696"/>
        <pc:sldMkLst>
          <pc:docMk/>
          <pc:sldMk cId="1739816971" sldId="3906"/>
        </pc:sldMkLst>
      </pc:sldChg>
      <pc:sldChg chg="del">
        <pc:chgData name="Grimmer, Andreas" userId="056e01bf-9e71-4632-92cf-19ba49a32362" providerId="ADAL" clId="{8AF9F933-1233-AB42-819F-547CED7DE1D5}" dt="2020-02-04T15:13:45.560" v="24" actId="2696"/>
        <pc:sldMkLst>
          <pc:docMk/>
          <pc:sldMk cId="977228401" sldId="3907"/>
        </pc:sldMkLst>
      </pc:sldChg>
      <pc:sldMasterChg chg="delSldLayout modSldLayout">
        <pc:chgData name="Grimmer, Andreas" userId="056e01bf-9e71-4632-92cf-19ba49a32362" providerId="ADAL" clId="{8AF9F933-1233-AB42-819F-547CED7DE1D5}" dt="2020-02-04T15:16:29.530" v="44" actId="478"/>
        <pc:sldMasterMkLst>
          <pc:docMk/>
          <pc:sldMasterMk cId="2099837273" sldId="2147483773"/>
        </pc:sldMasterMkLst>
        <pc:sldLayoutChg chg="delSp">
          <pc:chgData name="Grimmer, Andreas" userId="056e01bf-9e71-4632-92cf-19ba49a32362" providerId="ADAL" clId="{8AF9F933-1233-AB42-819F-547CED7DE1D5}" dt="2020-02-04T15:16:29.530" v="44" actId="478"/>
          <pc:sldLayoutMkLst>
            <pc:docMk/>
            <pc:sldMasterMk cId="2099837273" sldId="2147483773"/>
            <pc:sldLayoutMk cId="2170141618" sldId="2147483740"/>
          </pc:sldLayoutMkLst>
          <pc:grpChg chg="del">
            <ac:chgData name="Grimmer, Andreas" userId="056e01bf-9e71-4632-92cf-19ba49a32362" providerId="ADAL" clId="{8AF9F933-1233-AB42-819F-547CED7DE1D5}" dt="2020-02-04T15:16:29.530" v="44" actId="478"/>
            <ac:grpSpMkLst>
              <pc:docMk/>
              <pc:sldMasterMk cId="2099837273" sldId="2147483773"/>
              <pc:sldLayoutMk cId="2170141618" sldId="2147483740"/>
              <ac:grpSpMk id="9" creationId="{6414BC9A-D803-7E41-8375-24D8129F7592}"/>
            </ac:grpSpMkLst>
          </pc:grpChg>
          <pc:picChg chg="del">
            <ac:chgData name="Grimmer, Andreas" userId="056e01bf-9e71-4632-92cf-19ba49a32362" providerId="ADAL" clId="{8AF9F933-1233-AB42-819F-547CED7DE1D5}" dt="2020-02-04T15:16:29.530" v="44" actId="478"/>
            <ac:picMkLst>
              <pc:docMk/>
              <pc:sldMasterMk cId="2099837273" sldId="2147483773"/>
              <pc:sldLayoutMk cId="2170141618" sldId="2147483740"/>
              <ac:picMk id="18" creationId="{100D73D0-F259-AC40-BFC7-E6A54CF7584F}"/>
            </ac:picMkLst>
          </pc:picChg>
        </pc:sldLayoutChg>
        <pc:sldLayoutChg chg="delSp">
          <pc:chgData name="Grimmer, Andreas" userId="056e01bf-9e71-4632-92cf-19ba49a32362" providerId="ADAL" clId="{8AF9F933-1233-AB42-819F-547CED7DE1D5}" dt="2020-02-04T15:16:08.349" v="40" actId="478"/>
          <pc:sldLayoutMkLst>
            <pc:docMk/>
            <pc:sldMasterMk cId="2099837273" sldId="2147483773"/>
            <pc:sldLayoutMk cId="1617423270" sldId="2147483774"/>
          </pc:sldLayoutMkLst>
          <pc:grpChg chg="del">
            <ac:chgData name="Grimmer, Andreas" userId="056e01bf-9e71-4632-92cf-19ba49a32362" providerId="ADAL" clId="{8AF9F933-1233-AB42-819F-547CED7DE1D5}" dt="2020-02-04T15:16:08.349" v="40" actId="478"/>
            <ac:grpSpMkLst>
              <pc:docMk/>
              <pc:sldMasterMk cId="2099837273" sldId="2147483773"/>
              <pc:sldLayoutMk cId="1617423270" sldId="2147483774"/>
              <ac:grpSpMk id="9" creationId="{D18342A4-2DC4-2948-B95B-AC40615034D5}"/>
            </ac:grpSpMkLst>
          </pc:grpChg>
          <pc:picChg chg="del">
            <ac:chgData name="Grimmer, Andreas" userId="056e01bf-9e71-4632-92cf-19ba49a32362" providerId="ADAL" clId="{8AF9F933-1233-AB42-819F-547CED7DE1D5}" dt="2020-02-04T15:16:08.349" v="40" actId="478"/>
            <ac:picMkLst>
              <pc:docMk/>
              <pc:sldMasterMk cId="2099837273" sldId="2147483773"/>
              <pc:sldLayoutMk cId="1617423270" sldId="2147483774"/>
              <ac:picMk id="16" creationId="{A62EF40C-2AE0-3347-8205-0458CB5A54F1}"/>
            </ac:picMkLst>
          </pc:picChg>
        </pc:sldLayoutChg>
        <pc:sldLayoutChg chg="delSp">
          <pc:chgData name="Grimmer, Andreas" userId="056e01bf-9e71-4632-92cf-19ba49a32362" providerId="ADAL" clId="{8AF9F933-1233-AB42-819F-547CED7DE1D5}" dt="2020-02-04T15:16:12.397" v="41" actId="478"/>
          <pc:sldLayoutMkLst>
            <pc:docMk/>
            <pc:sldMasterMk cId="2099837273" sldId="2147483773"/>
            <pc:sldLayoutMk cId="2946258075" sldId="2147483775"/>
          </pc:sldLayoutMkLst>
          <pc:grpChg chg="del">
            <ac:chgData name="Grimmer, Andreas" userId="056e01bf-9e71-4632-92cf-19ba49a32362" providerId="ADAL" clId="{8AF9F933-1233-AB42-819F-547CED7DE1D5}" dt="2020-02-04T15:16:12.397" v="41" actId="478"/>
            <ac:grpSpMkLst>
              <pc:docMk/>
              <pc:sldMasterMk cId="2099837273" sldId="2147483773"/>
              <pc:sldLayoutMk cId="2946258075" sldId="2147483775"/>
              <ac:grpSpMk id="17" creationId="{E6EAD043-4B49-2345-9012-2D276EAE1A79}"/>
            </ac:grpSpMkLst>
          </pc:grpChg>
          <pc:picChg chg="del">
            <ac:chgData name="Grimmer, Andreas" userId="056e01bf-9e71-4632-92cf-19ba49a32362" providerId="ADAL" clId="{8AF9F933-1233-AB42-819F-547CED7DE1D5}" dt="2020-02-04T15:16:12.397" v="41" actId="478"/>
            <ac:picMkLst>
              <pc:docMk/>
              <pc:sldMasterMk cId="2099837273" sldId="2147483773"/>
              <pc:sldLayoutMk cId="2946258075" sldId="2147483775"/>
              <ac:picMk id="20" creationId="{101BBA88-F795-A048-99DA-80E17394B712}"/>
            </ac:picMkLst>
          </pc:picChg>
        </pc:sldLayoutChg>
        <pc:sldLayoutChg chg="delSp">
          <pc:chgData name="Grimmer, Andreas" userId="056e01bf-9e71-4632-92cf-19ba49a32362" providerId="ADAL" clId="{8AF9F933-1233-AB42-819F-547CED7DE1D5}" dt="2020-02-04T15:16:03.929" v="39" actId="478"/>
          <pc:sldLayoutMkLst>
            <pc:docMk/>
            <pc:sldMasterMk cId="2099837273" sldId="2147483773"/>
            <pc:sldLayoutMk cId="993473756" sldId="2147483776"/>
          </pc:sldLayoutMkLst>
          <pc:grpChg chg="del">
            <ac:chgData name="Grimmer, Andreas" userId="056e01bf-9e71-4632-92cf-19ba49a32362" providerId="ADAL" clId="{8AF9F933-1233-AB42-819F-547CED7DE1D5}" dt="2020-02-04T15:16:02.426" v="38" actId="478"/>
            <ac:grpSpMkLst>
              <pc:docMk/>
              <pc:sldMasterMk cId="2099837273" sldId="2147483773"/>
              <pc:sldLayoutMk cId="993473756" sldId="2147483776"/>
              <ac:grpSpMk id="15" creationId="{337279A7-409F-3A4F-A03A-136AF77E0D5A}"/>
            </ac:grpSpMkLst>
          </pc:grpChg>
          <pc:picChg chg="del">
            <ac:chgData name="Grimmer, Andreas" userId="056e01bf-9e71-4632-92cf-19ba49a32362" providerId="ADAL" clId="{8AF9F933-1233-AB42-819F-547CED7DE1D5}" dt="2020-02-04T15:16:03.929" v="39" actId="478"/>
            <ac:picMkLst>
              <pc:docMk/>
              <pc:sldMasterMk cId="2099837273" sldId="2147483773"/>
              <pc:sldLayoutMk cId="993473756" sldId="2147483776"/>
              <ac:picMk id="23" creationId="{F4512F51-A099-FD42-AC61-78C931A3E41F}"/>
            </ac:picMkLst>
          </pc:picChg>
        </pc:sldLayoutChg>
        <pc:sldLayoutChg chg="delSp">
          <pc:chgData name="Grimmer, Andreas" userId="056e01bf-9e71-4632-92cf-19ba49a32362" providerId="ADAL" clId="{8AF9F933-1233-AB42-819F-547CED7DE1D5}" dt="2020-02-04T15:16:16.373" v="42" actId="478"/>
          <pc:sldLayoutMkLst>
            <pc:docMk/>
            <pc:sldMasterMk cId="2099837273" sldId="2147483773"/>
            <pc:sldLayoutMk cId="736930981" sldId="2147483777"/>
          </pc:sldLayoutMkLst>
          <pc:grpChg chg="del">
            <ac:chgData name="Grimmer, Andreas" userId="056e01bf-9e71-4632-92cf-19ba49a32362" providerId="ADAL" clId="{8AF9F933-1233-AB42-819F-547CED7DE1D5}" dt="2020-02-04T15:16:16.373" v="42" actId="478"/>
            <ac:grpSpMkLst>
              <pc:docMk/>
              <pc:sldMasterMk cId="2099837273" sldId="2147483773"/>
              <pc:sldLayoutMk cId="736930981" sldId="2147483777"/>
              <ac:grpSpMk id="15" creationId="{A6D107E1-9A60-1744-A48D-78D248ACEBCF}"/>
            </ac:grpSpMkLst>
          </pc:grpChg>
          <pc:picChg chg="del">
            <ac:chgData name="Grimmer, Andreas" userId="056e01bf-9e71-4632-92cf-19ba49a32362" providerId="ADAL" clId="{8AF9F933-1233-AB42-819F-547CED7DE1D5}" dt="2020-02-04T15:16:16.373" v="42" actId="478"/>
            <ac:picMkLst>
              <pc:docMk/>
              <pc:sldMasterMk cId="2099837273" sldId="2147483773"/>
              <pc:sldLayoutMk cId="736930981" sldId="2147483777"/>
              <ac:picMk id="21" creationId="{6B08B3B1-AAF6-6A41-8E9D-91EA42FE7D0C}"/>
            </ac:picMkLst>
          </pc:picChg>
        </pc:sldLayoutChg>
        <pc:sldLayoutChg chg="delSp">
          <pc:chgData name="Grimmer, Andreas" userId="056e01bf-9e71-4632-92cf-19ba49a32362" providerId="ADAL" clId="{8AF9F933-1233-AB42-819F-547CED7DE1D5}" dt="2020-02-04T15:16:19.984" v="43" actId="478"/>
          <pc:sldLayoutMkLst>
            <pc:docMk/>
            <pc:sldMasterMk cId="2099837273" sldId="2147483773"/>
            <pc:sldLayoutMk cId="2925591445" sldId="2147483778"/>
          </pc:sldLayoutMkLst>
          <pc:grpChg chg="del">
            <ac:chgData name="Grimmer, Andreas" userId="056e01bf-9e71-4632-92cf-19ba49a32362" providerId="ADAL" clId="{8AF9F933-1233-AB42-819F-547CED7DE1D5}" dt="2020-02-04T15:16:19.984" v="43" actId="478"/>
            <ac:grpSpMkLst>
              <pc:docMk/>
              <pc:sldMasterMk cId="2099837273" sldId="2147483773"/>
              <pc:sldLayoutMk cId="2925591445" sldId="2147483778"/>
              <ac:grpSpMk id="24" creationId="{E83015FF-F197-AA41-9B1E-E6C8657772ED}"/>
            </ac:grpSpMkLst>
          </pc:grpChg>
          <pc:picChg chg="del">
            <ac:chgData name="Grimmer, Andreas" userId="056e01bf-9e71-4632-92cf-19ba49a32362" providerId="ADAL" clId="{8AF9F933-1233-AB42-819F-547CED7DE1D5}" dt="2020-02-04T15:16:19.984" v="43" actId="478"/>
            <ac:picMkLst>
              <pc:docMk/>
              <pc:sldMasterMk cId="2099837273" sldId="2147483773"/>
              <pc:sldLayoutMk cId="2925591445" sldId="2147483778"/>
              <ac:picMk id="29" creationId="{A7A840C3-CF07-D244-96E9-FAC70949A1B8}"/>
            </ac:picMkLst>
          </pc:picChg>
        </pc:sldLayoutChg>
        <pc:sldLayoutChg chg="del">
          <pc:chgData name="Grimmer, Andreas" userId="056e01bf-9e71-4632-92cf-19ba49a32362" providerId="ADAL" clId="{8AF9F933-1233-AB42-819F-547CED7DE1D5}" dt="2020-02-04T15:13:45.319" v="16" actId="2696"/>
          <pc:sldLayoutMkLst>
            <pc:docMk/>
            <pc:sldMasterMk cId="2099837273" sldId="2147483773"/>
            <pc:sldLayoutMk cId="3443380508" sldId="214748384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804238-EC80-FB4B-941E-9312C939D7D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B66F3-392C-0A47-831D-48D35E3458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55B36-A5B0-104D-B8CD-F883848663BE}" type="datetimeFigureOut">
              <a:rPr lang="en-US" smtClean="0"/>
              <a:t>2/4/20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2738F3-C544-884A-A94D-4731DAAC177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C86229-D175-5649-8942-DE7F23C5E0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C09F1-4DD7-EA47-BCAC-42996FCC1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755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C5C96F-C94A-4B4F-99A7-E5756576ABC1}" type="datetimeFigureOut">
              <a:rPr lang="en-US" smtClean="0"/>
              <a:t>2/4/20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1038F-6634-544B-85D0-0C51AF60D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877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7981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092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A1038F-6634-544B-85D0-0C51AF60D7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447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A1038F-6634-544B-85D0-0C51AF60D7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2612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90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44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A1038F-6634-544B-85D0-0C51AF60D7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6788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A1038F-6634-544B-85D0-0C51AF60D7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3688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A1038F-6634-544B-85D0-0C51AF60D7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8270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555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57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284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no presenters)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FF5424-27FE-0E4D-9DDE-4A8D8597DC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408AAD5-C996-E54C-A290-59F0B906B9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067503"/>
            <a:ext cx="7971181" cy="192748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C73D0BB-DD4A-AA45-B146-5858965BFD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3951675"/>
            <a:ext cx="7971181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solidFill>
                  <a:schemeClr val="bg1"/>
                </a:soli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613BE1-5A2B-9C4B-904E-52D87FBBBE0F}"/>
              </a:ext>
            </a:extLst>
          </p:cNvPr>
          <p:cNvCxnSpPr>
            <a:cxnSpLocks/>
          </p:cNvCxnSpPr>
          <p:nvPr userDrawn="1"/>
        </p:nvCxnSpPr>
        <p:spPr>
          <a:xfrm>
            <a:off x="932794" y="3397293"/>
            <a:ext cx="775331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9F05220C-DD63-7E48-B303-6891A355DD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628503"/>
            <a:ext cx="1602924" cy="8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2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19055B2-0E77-4E4E-B547-BC3787FB68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0101" y="316080"/>
            <a:ext cx="892119" cy="44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29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BDD016D-8AA9-344B-9114-C92B43AA10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12191998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8F7063-B54B-4442-80B0-C4706C1A14C1}"/>
              </a:ext>
            </a:extLst>
          </p:cNvPr>
          <p:cNvSpPr txBox="1"/>
          <p:nvPr userDrawn="1"/>
        </p:nvSpPr>
        <p:spPr>
          <a:xfrm>
            <a:off x="3547422" y="2651621"/>
            <a:ext cx="5097155" cy="946763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4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Thank you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0F9A17-D032-F94E-A6D2-0CD4D03D9EE0}"/>
              </a:ext>
            </a:extLst>
          </p:cNvPr>
          <p:cNvSpPr/>
          <p:nvPr userDrawn="1"/>
        </p:nvSpPr>
        <p:spPr>
          <a:xfrm>
            <a:off x="4114676" y="2286654"/>
            <a:ext cx="3962649" cy="146729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5D2C42-F437-8540-95F3-FDC3842EC2CA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FF9EA2-3D4F-E245-AB4D-71BF409A231A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83BAFD-C1EE-3944-8D18-9CC98C28E3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9562" y="5542273"/>
            <a:ext cx="1602924" cy="8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4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B6425-1D02-814A-AAC9-2130CF902380}"/>
              </a:ext>
            </a:extLst>
          </p:cNvPr>
          <p:cNvSpPr/>
          <p:nvPr userDrawn="1"/>
        </p:nvSpPr>
        <p:spPr>
          <a:xfrm>
            <a:off x="838200" y="0"/>
            <a:ext cx="1873469" cy="6858000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1527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3D48-8058-2D42-9309-EA8DD88BA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spcAft>
                <a:spcPts val="0"/>
              </a:spcAft>
              <a:defRPr/>
            </a:lvl1pPr>
            <a:lvl2pPr>
              <a:lnSpc>
                <a:spcPct val="120000"/>
              </a:lnSpc>
              <a:spcAft>
                <a:spcPts val="0"/>
              </a:spcAft>
              <a:defRPr/>
            </a:lvl2pPr>
            <a:lvl3pPr>
              <a:lnSpc>
                <a:spcPct val="120000"/>
              </a:lnSpc>
              <a:spcAft>
                <a:spcPts val="0"/>
              </a:spcAft>
              <a:defRPr/>
            </a:lvl3pPr>
            <a:lvl4pPr>
              <a:lnSpc>
                <a:spcPct val="120000"/>
              </a:lnSpc>
              <a:spcAft>
                <a:spcPts val="0"/>
              </a:spcAft>
              <a:defRPr/>
            </a:lvl4pPr>
            <a:lvl5pPr>
              <a:lnSpc>
                <a:spcPct val="12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6211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2AF24-15C5-47C7-8766-083102B7D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6EEAAB-F8BB-479E-BEDD-F3A0BD7E1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10515600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5250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AF903-EA48-4AC4-B2E3-00DE61562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196312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slide - smart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F0CC620-CE9C-E944-8D3F-4A1A2D1C4C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398" t="11123" r="40001" b="16887"/>
          <a:stretch/>
        </p:blipFill>
        <p:spPr>
          <a:xfrm>
            <a:off x="856894" y="0"/>
            <a:ext cx="1133510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604000" cy="7368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6604000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0941730-FA88-CF4C-9D83-234DD57D17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26450" y="1409700"/>
            <a:ext cx="2187575" cy="387667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047574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4806A6-794B-7449-8749-B223E5D52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52734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013256" cy="4652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89823-A1D7-C241-8317-5B28B3D9A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0544" y="1524000"/>
            <a:ext cx="5013255" cy="4652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32603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3933825" cy="4652963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 sz="12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E0FF37-96ED-8C4A-8260-4C9E2A2B965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61114" y="1523999"/>
            <a:ext cx="6092686" cy="4652963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 sz="12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9C5E7A-5D5C-2F42-BCF7-FBBCBC9F0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8422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1 presenter)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4D8048-B808-3A43-BB64-F60B2BADDE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Parallelogram 1">
            <a:extLst>
              <a:ext uri="{FF2B5EF4-FFF2-40B4-BE49-F238E27FC236}">
                <a16:creationId xmlns:a16="http://schemas.microsoft.com/office/drawing/2014/main" id="{AC7D97FA-4C51-EF4B-9190-1B02C7281C69}"/>
              </a:ext>
            </a:extLst>
          </p:cNvPr>
          <p:cNvSpPr/>
          <p:nvPr userDrawn="1"/>
        </p:nvSpPr>
        <p:spPr>
          <a:xfrm>
            <a:off x="7281101" y="-13252"/>
            <a:ext cx="4931116" cy="6884504"/>
          </a:xfrm>
          <a:custGeom>
            <a:avLst/>
            <a:gdLst>
              <a:gd name="connsiteX0" fmla="*/ 0 w 5330687"/>
              <a:gd name="connsiteY0" fmla="*/ 6858000 h 6858000"/>
              <a:gd name="connsiteX1" fmla="*/ 1332672 w 5330687"/>
              <a:gd name="connsiteY1" fmla="*/ 0 h 6858000"/>
              <a:gd name="connsiteX2" fmla="*/ 5330687 w 5330687"/>
              <a:gd name="connsiteY2" fmla="*/ 0 h 6858000"/>
              <a:gd name="connsiteX3" fmla="*/ 3998015 w 5330687"/>
              <a:gd name="connsiteY3" fmla="*/ 6858000 h 6858000"/>
              <a:gd name="connsiteX4" fmla="*/ 0 w 5330687"/>
              <a:gd name="connsiteY4" fmla="*/ 6858000 h 6858000"/>
              <a:gd name="connsiteX0" fmla="*/ 0 w 5330687"/>
              <a:gd name="connsiteY0" fmla="*/ 6858000 h 6871252"/>
              <a:gd name="connsiteX1" fmla="*/ 1332672 w 5330687"/>
              <a:gd name="connsiteY1" fmla="*/ 0 h 6871252"/>
              <a:gd name="connsiteX2" fmla="*/ 5330687 w 5330687"/>
              <a:gd name="connsiteY2" fmla="*/ 0 h 6871252"/>
              <a:gd name="connsiteX3" fmla="*/ 5071441 w 5330687"/>
              <a:gd name="connsiteY3" fmla="*/ 6871252 h 6871252"/>
              <a:gd name="connsiteX4" fmla="*/ 0 w 5330687"/>
              <a:gd name="connsiteY4" fmla="*/ 6858000 h 6871252"/>
              <a:gd name="connsiteX0" fmla="*/ 0 w 5071441"/>
              <a:gd name="connsiteY0" fmla="*/ 6858000 h 6871252"/>
              <a:gd name="connsiteX1" fmla="*/ 1332672 w 5071441"/>
              <a:gd name="connsiteY1" fmla="*/ 0 h 6871252"/>
              <a:gd name="connsiteX2" fmla="*/ 4495800 w 5071441"/>
              <a:gd name="connsiteY2" fmla="*/ 384313 h 6871252"/>
              <a:gd name="connsiteX3" fmla="*/ 5071441 w 5071441"/>
              <a:gd name="connsiteY3" fmla="*/ 6871252 h 6871252"/>
              <a:gd name="connsiteX4" fmla="*/ 0 w 5071441"/>
              <a:gd name="connsiteY4" fmla="*/ 6858000 h 6871252"/>
              <a:gd name="connsiteX0" fmla="*/ 0 w 5078895"/>
              <a:gd name="connsiteY0" fmla="*/ 6871252 h 6884504"/>
              <a:gd name="connsiteX1" fmla="*/ 1332672 w 5078895"/>
              <a:gd name="connsiteY1" fmla="*/ 13252 h 6884504"/>
              <a:gd name="connsiteX2" fmla="*/ 5078895 w 5078895"/>
              <a:gd name="connsiteY2" fmla="*/ 0 h 6884504"/>
              <a:gd name="connsiteX3" fmla="*/ 5071441 w 5078895"/>
              <a:gd name="connsiteY3" fmla="*/ 6884504 h 6884504"/>
              <a:gd name="connsiteX4" fmla="*/ 0 w 5078895"/>
              <a:gd name="connsiteY4" fmla="*/ 6871252 h 6884504"/>
              <a:gd name="connsiteX0" fmla="*/ 0 w 5071447"/>
              <a:gd name="connsiteY0" fmla="*/ 6858000 h 6871252"/>
              <a:gd name="connsiteX1" fmla="*/ 1332672 w 5071447"/>
              <a:gd name="connsiteY1" fmla="*/ 0 h 6871252"/>
              <a:gd name="connsiteX2" fmla="*/ 4389578 w 5071447"/>
              <a:gd name="connsiteY2" fmla="*/ 479117 h 6871252"/>
              <a:gd name="connsiteX3" fmla="*/ 5071441 w 5071447"/>
              <a:gd name="connsiteY3" fmla="*/ 6871252 h 6871252"/>
              <a:gd name="connsiteX4" fmla="*/ 0 w 5071447"/>
              <a:gd name="connsiteY4" fmla="*/ 6858000 h 6871252"/>
              <a:gd name="connsiteX0" fmla="*/ 0 w 4579095"/>
              <a:gd name="connsiteY0" fmla="*/ 6858000 h 6858000"/>
              <a:gd name="connsiteX1" fmla="*/ 1332672 w 4579095"/>
              <a:gd name="connsiteY1" fmla="*/ 0 h 6858000"/>
              <a:gd name="connsiteX2" fmla="*/ 4389578 w 4579095"/>
              <a:gd name="connsiteY2" fmla="*/ 479117 h 6858000"/>
              <a:gd name="connsiteX3" fmla="*/ 4579072 w 4579095"/>
              <a:gd name="connsiteY3" fmla="*/ 6688372 h 6858000"/>
              <a:gd name="connsiteX4" fmla="*/ 0 w 4579095"/>
              <a:gd name="connsiteY4" fmla="*/ 6858000 h 6858000"/>
              <a:gd name="connsiteX0" fmla="*/ 0 w 4930773"/>
              <a:gd name="connsiteY0" fmla="*/ 6858000 h 6871252"/>
              <a:gd name="connsiteX1" fmla="*/ 1332672 w 4930773"/>
              <a:gd name="connsiteY1" fmla="*/ 0 h 6871252"/>
              <a:gd name="connsiteX2" fmla="*/ 4389578 w 4930773"/>
              <a:gd name="connsiteY2" fmla="*/ 479117 h 6871252"/>
              <a:gd name="connsiteX3" fmla="*/ 4930765 w 4930773"/>
              <a:gd name="connsiteY3" fmla="*/ 6871252 h 6871252"/>
              <a:gd name="connsiteX4" fmla="*/ 0 w 4930773"/>
              <a:gd name="connsiteY4" fmla="*/ 6858000 h 6871252"/>
              <a:gd name="connsiteX0" fmla="*/ 0 w 4931116"/>
              <a:gd name="connsiteY0" fmla="*/ 6871252 h 6884504"/>
              <a:gd name="connsiteX1" fmla="*/ 1332672 w 4931116"/>
              <a:gd name="connsiteY1" fmla="*/ 13252 h 6884504"/>
              <a:gd name="connsiteX2" fmla="*/ 4924150 w 4931116"/>
              <a:gd name="connsiteY2" fmla="*/ 0 h 6884504"/>
              <a:gd name="connsiteX3" fmla="*/ 4930765 w 4931116"/>
              <a:gd name="connsiteY3" fmla="*/ 6884504 h 6884504"/>
              <a:gd name="connsiteX4" fmla="*/ 0 w 4931116"/>
              <a:gd name="connsiteY4" fmla="*/ 6871252 h 6884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1116" h="6884504">
                <a:moveTo>
                  <a:pt x="0" y="6871252"/>
                </a:moveTo>
                <a:lnTo>
                  <a:pt x="1332672" y="13252"/>
                </a:lnTo>
                <a:lnTo>
                  <a:pt x="4924150" y="0"/>
                </a:lnTo>
                <a:cubicBezTo>
                  <a:pt x="4921665" y="2294835"/>
                  <a:pt x="4933250" y="4589669"/>
                  <a:pt x="4930765" y="6884504"/>
                </a:cubicBezTo>
                <a:lnTo>
                  <a:pt x="0" y="68712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028700" dist="114300" dir="10800000" algn="r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D2A418B-0B8F-4946-92B2-7FB5126DBB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602479"/>
            <a:ext cx="6288157" cy="250349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5C534D8-E674-3E4F-8F31-321E1171FB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62663"/>
            <a:ext cx="6288156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solidFill>
                  <a:schemeClr val="bg1"/>
                </a:soli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03E4D6-0D97-B148-8D91-5EBAC079871A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08281"/>
            <a:ext cx="105337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59">
            <a:extLst>
              <a:ext uri="{FF2B5EF4-FFF2-40B4-BE49-F238E27FC236}">
                <a16:creationId xmlns:a16="http://schemas.microsoft.com/office/drawing/2014/main" id="{9D94C526-7C78-754E-BE35-5DABC92FC4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925221" y="4269513"/>
            <a:ext cx="2503493" cy="869570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457200" indent="0" algn="r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D08707ED-8E3F-034C-B045-368AC7C9CD09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8925222" y="1548948"/>
            <a:ext cx="2503494" cy="2503494"/>
          </a:xfrm>
          <a:prstGeom prst="ellipse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1DC1AD2-C529-3A43-81BC-79E9A14A0B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628503"/>
            <a:ext cx="1602924" cy="8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25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51180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image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4481945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  <a:lvl2pPr>
              <a:lnSpc>
                <a:spcPct val="120000"/>
              </a:lnSpc>
              <a:defRPr sz="1600"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4CCE3FA1-96CD-B142-A067-84A01CBB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46964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7101AEA5-3D24-A647-AD7B-EAAF63952D2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5593068" y="1"/>
            <a:ext cx="6598920" cy="6867608"/>
          </a:xfrm>
          <a:custGeom>
            <a:avLst/>
            <a:gdLst>
              <a:gd name="connsiteX0" fmla="*/ 0 w 3692525"/>
              <a:gd name="connsiteY0" fmla="*/ 3697287 h 3697287"/>
              <a:gd name="connsiteX1" fmla="*/ 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  <a:gd name="connsiteX0" fmla="*/ 0 w 3692525"/>
              <a:gd name="connsiteY0" fmla="*/ 3697287 h 3697287"/>
              <a:gd name="connsiteX1" fmla="*/ 53975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2525" h="3697287">
                <a:moveTo>
                  <a:pt x="0" y="3697287"/>
                </a:moveTo>
                <a:lnTo>
                  <a:pt x="539750" y="0"/>
                </a:lnTo>
                <a:lnTo>
                  <a:pt x="3692525" y="0"/>
                </a:lnTo>
                <a:lnTo>
                  <a:pt x="3692525" y="3697287"/>
                </a:lnTo>
                <a:lnTo>
                  <a:pt x="0" y="3697287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779156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laptop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775199" cy="7368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4775199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307191B-3864-9741-8FF3-CE31D79EF8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10325" y="1228725"/>
            <a:ext cx="6578600" cy="412432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411622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tablet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013256" cy="7368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013256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307191B-3864-9741-8FF3-CE31D79EF8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15125" y="1133475"/>
            <a:ext cx="6003925" cy="45021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954634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smartphone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604000" cy="7368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6604000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0941730-FA88-CF4C-9D83-234DD57D17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26450" y="1409700"/>
            <a:ext cx="2187575" cy="387667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612215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[11.1.18]">
    <p:bg>
      <p:bgPr>
        <a:gradFill>
          <a:gsLst>
            <a:gs pos="0">
              <a:srgbClr val="1496FF"/>
            </a:gs>
            <a:gs pos="0">
              <a:srgbClr val="2583EE"/>
            </a:gs>
            <a:gs pos="100000">
              <a:srgbClr val="712F9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498" y="365126"/>
            <a:ext cx="7762301" cy="736844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3D48-8058-2D42-9309-EA8DD88B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498" y="1524000"/>
            <a:ext cx="7762301" cy="46529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D54E87-063F-BE4E-9C70-6C2338426206}"/>
              </a:ext>
            </a:extLst>
          </p:cNvPr>
          <p:cNvSpPr/>
          <p:nvPr userDrawn="1"/>
        </p:nvSpPr>
        <p:spPr>
          <a:xfrm>
            <a:off x="0" y="0"/>
            <a:ext cx="298304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C59E46-B3C3-3648-9D2A-D59F7798E80B}"/>
              </a:ext>
            </a:extLst>
          </p:cNvPr>
          <p:cNvCxnSpPr>
            <a:cxnSpLocks/>
          </p:cNvCxnSpPr>
          <p:nvPr userDrawn="1"/>
        </p:nvCxnSpPr>
        <p:spPr>
          <a:xfrm>
            <a:off x="3692641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3296CA-AB12-9848-BFA1-A5361623602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523999"/>
            <a:ext cx="2082788" cy="46529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20000"/>
              </a:lnSpc>
              <a:spcBef>
                <a:spcPts val="4200"/>
              </a:spcBef>
              <a:buNone/>
              <a:defRPr sz="1500" b="1" i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</a:defRPr>
            </a:lvl1pPr>
            <a:lvl2pPr>
              <a:lnSpc>
                <a:spcPct val="120000"/>
              </a:lnSpc>
              <a:defRPr sz="18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ACACC29-2D2F-6148-A128-06E9B18BEA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7038" y="365125"/>
            <a:ext cx="2082788" cy="736846"/>
          </a:xfrm>
        </p:spPr>
        <p:txBody>
          <a:bodyPr anchor="b">
            <a:normAutofit/>
          </a:bodyPr>
          <a:lstStyle>
            <a:lvl1pPr marL="0" indent="0" algn="r">
              <a:buNone/>
              <a:defRPr lang="en-US" sz="2000" b="1" i="0" kern="1200" dirty="0"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475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BAD930-BE27-6E47-BB3F-6EA719C882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8617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0BCDFFF3-70C5-8D41-B4F9-2E7DD888DC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54555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Picture Placeholder 21">
            <a:extLst>
              <a:ext uri="{FF2B5EF4-FFF2-40B4-BE49-F238E27FC236}">
                <a16:creationId xmlns:a16="http://schemas.microsoft.com/office/drawing/2014/main" id="{85DC5248-8AF9-3F41-86C9-81D17A061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69270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5" name="Text Placeholder 47">
            <a:extLst>
              <a:ext uri="{FF2B5EF4-FFF2-40B4-BE49-F238E27FC236}">
                <a16:creationId xmlns:a16="http://schemas.microsoft.com/office/drawing/2014/main" id="{B7F8D756-65C6-5644-A95C-69DD9DE8B37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5208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6" name="Picture Placeholder 21">
            <a:extLst>
              <a:ext uri="{FF2B5EF4-FFF2-40B4-BE49-F238E27FC236}">
                <a16:creationId xmlns:a16="http://schemas.microsoft.com/office/drawing/2014/main" id="{DE8607E8-22B2-C14C-8C0C-EEF15CFEFF6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09923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7" name="Text Placeholder 47">
            <a:extLst>
              <a:ext uri="{FF2B5EF4-FFF2-40B4-BE49-F238E27FC236}">
                <a16:creationId xmlns:a16="http://schemas.microsoft.com/office/drawing/2014/main" id="{BF4665D7-CBCB-6C47-B896-1CA2023D7E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35861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Picture Placeholder 21">
            <a:extLst>
              <a:ext uri="{FF2B5EF4-FFF2-40B4-BE49-F238E27FC236}">
                <a16:creationId xmlns:a16="http://schemas.microsoft.com/office/drawing/2014/main" id="{ED53C0EA-C22F-FB4C-B3D4-364F2A1C720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28617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0" name="Text Placeholder 47">
            <a:extLst>
              <a:ext uri="{FF2B5EF4-FFF2-40B4-BE49-F238E27FC236}">
                <a16:creationId xmlns:a16="http://schemas.microsoft.com/office/drawing/2014/main" id="{72A32B54-5C72-4D44-9A60-E104B610165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54555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1" name="Picture Placeholder 21">
            <a:extLst>
              <a:ext uri="{FF2B5EF4-FFF2-40B4-BE49-F238E27FC236}">
                <a16:creationId xmlns:a16="http://schemas.microsoft.com/office/drawing/2014/main" id="{3A08E506-7368-7D4D-925F-B6D26176334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469270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2" name="Text Placeholder 47">
            <a:extLst>
              <a:ext uri="{FF2B5EF4-FFF2-40B4-BE49-F238E27FC236}">
                <a16:creationId xmlns:a16="http://schemas.microsoft.com/office/drawing/2014/main" id="{000A0F2F-1F9A-1F4D-AF70-E2D9EE77DDC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5208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3" name="Picture Placeholder 21">
            <a:extLst>
              <a:ext uri="{FF2B5EF4-FFF2-40B4-BE49-F238E27FC236}">
                <a16:creationId xmlns:a16="http://schemas.microsoft.com/office/drawing/2014/main" id="{78F8B846-FF54-5742-87E5-3710613E1A8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009923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4" name="Text Placeholder 47">
            <a:extLst>
              <a:ext uri="{FF2B5EF4-FFF2-40B4-BE49-F238E27FC236}">
                <a16:creationId xmlns:a16="http://schemas.microsoft.com/office/drawing/2014/main" id="{D9001490-5F6D-E040-9096-327B355E4A7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735861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18758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358520A-230F-8E45-B93A-732CD1A84E0D}"/>
              </a:ext>
            </a:extLst>
          </p:cNvPr>
          <p:cNvSpPr/>
          <p:nvPr userDrawn="1"/>
        </p:nvSpPr>
        <p:spPr>
          <a:xfrm>
            <a:off x="756745" y="998483"/>
            <a:ext cx="1313793" cy="399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4996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>
              <a:defRPr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4806A6-794B-7449-8749-B223E5D52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80827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013256" cy="4652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F1419"/>
                </a:solidFill>
              </a:defRPr>
            </a:lvl1pPr>
            <a:lvl2pPr>
              <a:defRPr>
                <a:solidFill>
                  <a:srgbClr val="0F1419"/>
                </a:solidFill>
              </a:defRPr>
            </a:lvl2pPr>
            <a:lvl3pPr>
              <a:defRPr>
                <a:solidFill>
                  <a:srgbClr val="0F1419"/>
                </a:solidFill>
              </a:defRPr>
            </a:lvl3pPr>
            <a:lvl4pPr>
              <a:defRPr>
                <a:solidFill>
                  <a:srgbClr val="0F1419"/>
                </a:solidFill>
              </a:defRPr>
            </a:lvl4pPr>
            <a:lvl5pPr>
              <a:defRPr>
                <a:solidFill>
                  <a:srgbClr val="0F141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89823-A1D7-C241-8317-5B28B3D9A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0544" y="1524000"/>
            <a:ext cx="5013255" cy="4652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F1419"/>
                </a:solidFill>
              </a:defRPr>
            </a:lvl1pPr>
            <a:lvl2pPr>
              <a:defRPr>
                <a:solidFill>
                  <a:srgbClr val="0F1419"/>
                </a:solidFill>
              </a:defRPr>
            </a:lvl2pPr>
            <a:lvl3pPr>
              <a:defRPr>
                <a:solidFill>
                  <a:srgbClr val="0F1419"/>
                </a:solidFill>
              </a:defRPr>
            </a:lvl3pPr>
            <a:lvl4pPr>
              <a:defRPr>
                <a:solidFill>
                  <a:srgbClr val="0F1419"/>
                </a:solidFill>
              </a:defRPr>
            </a:lvl4pPr>
            <a:lvl5pPr>
              <a:defRPr>
                <a:solidFill>
                  <a:srgbClr val="0F141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9894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2 presenters)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62EF78E-99D2-3949-9ECA-60CF7DF6DE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Parallelogram 1">
            <a:extLst>
              <a:ext uri="{FF2B5EF4-FFF2-40B4-BE49-F238E27FC236}">
                <a16:creationId xmlns:a16="http://schemas.microsoft.com/office/drawing/2014/main" id="{23340234-5633-A047-9058-47B16652471E}"/>
              </a:ext>
            </a:extLst>
          </p:cNvPr>
          <p:cNvSpPr/>
          <p:nvPr userDrawn="1"/>
        </p:nvSpPr>
        <p:spPr>
          <a:xfrm>
            <a:off x="7616305" y="-13252"/>
            <a:ext cx="4602225" cy="6885322"/>
          </a:xfrm>
          <a:custGeom>
            <a:avLst/>
            <a:gdLst>
              <a:gd name="connsiteX0" fmla="*/ 0 w 5330687"/>
              <a:gd name="connsiteY0" fmla="*/ 6858000 h 6858000"/>
              <a:gd name="connsiteX1" fmla="*/ 1332672 w 5330687"/>
              <a:gd name="connsiteY1" fmla="*/ 0 h 6858000"/>
              <a:gd name="connsiteX2" fmla="*/ 5330687 w 5330687"/>
              <a:gd name="connsiteY2" fmla="*/ 0 h 6858000"/>
              <a:gd name="connsiteX3" fmla="*/ 3998015 w 5330687"/>
              <a:gd name="connsiteY3" fmla="*/ 6858000 h 6858000"/>
              <a:gd name="connsiteX4" fmla="*/ 0 w 5330687"/>
              <a:gd name="connsiteY4" fmla="*/ 6858000 h 6858000"/>
              <a:gd name="connsiteX0" fmla="*/ 0 w 5330687"/>
              <a:gd name="connsiteY0" fmla="*/ 6858000 h 6871252"/>
              <a:gd name="connsiteX1" fmla="*/ 1332672 w 5330687"/>
              <a:gd name="connsiteY1" fmla="*/ 0 h 6871252"/>
              <a:gd name="connsiteX2" fmla="*/ 5330687 w 5330687"/>
              <a:gd name="connsiteY2" fmla="*/ 0 h 6871252"/>
              <a:gd name="connsiteX3" fmla="*/ 5071441 w 5330687"/>
              <a:gd name="connsiteY3" fmla="*/ 6871252 h 6871252"/>
              <a:gd name="connsiteX4" fmla="*/ 0 w 5330687"/>
              <a:gd name="connsiteY4" fmla="*/ 6858000 h 6871252"/>
              <a:gd name="connsiteX0" fmla="*/ 0 w 5071441"/>
              <a:gd name="connsiteY0" fmla="*/ 6858000 h 6871252"/>
              <a:gd name="connsiteX1" fmla="*/ 1332672 w 5071441"/>
              <a:gd name="connsiteY1" fmla="*/ 0 h 6871252"/>
              <a:gd name="connsiteX2" fmla="*/ 4495800 w 5071441"/>
              <a:gd name="connsiteY2" fmla="*/ 384313 h 6871252"/>
              <a:gd name="connsiteX3" fmla="*/ 5071441 w 5071441"/>
              <a:gd name="connsiteY3" fmla="*/ 6871252 h 6871252"/>
              <a:gd name="connsiteX4" fmla="*/ 0 w 5071441"/>
              <a:gd name="connsiteY4" fmla="*/ 6858000 h 6871252"/>
              <a:gd name="connsiteX0" fmla="*/ 0 w 5078895"/>
              <a:gd name="connsiteY0" fmla="*/ 6871252 h 6884504"/>
              <a:gd name="connsiteX1" fmla="*/ 1332672 w 5078895"/>
              <a:gd name="connsiteY1" fmla="*/ 13252 h 6884504"/>
              <a:gd name="connsiteX2" fmla="*/ 5078895 w 5078895"/>
              <a:gd name="connsiteY2" fmla="*/ 0 h 6884504"/>
              <a:gd name="connsiteX3" fmla="*/ 5071441 w 5078895"/>
              <a:gd name="connsiteY3" fmla="*/ 6884504 h 6884504"/>
              <a:gd name="connsiteX4" fmla="*/ 0 w 5078895"/>
              <a:gd name="connsiteY4" fmla="*/ 6871252 h 6884504"/>
              <a:gd name="connsiteX0" fmla="*/ 0 w 6470373"/>
              <a:gd name="connsiteY0" fmla="*/ 6858000 h 6871252"/>
              <a:gd name="connsiteX1" fmla="*/ 1332672 w 6470373"/>
              <a:gd name="connsiteY1" fmla="*/ 0 h 6871252"/>
              <a:gd name="connsiteX2" fmla="*/ 6470373 w 6470373"/>
              <a:gd name="connsiteY2" fmla="*/ 0 h 6871252"/>
              <a:gd name="connsiteX3" fmla="*/ 5071441 w 6470373"/>
              <a:gd name="connsiteY3" fmla="*/ 6871252 h 6871252"/>
              <a:gd name="connsiteX4" fmla="*/ 0 w 6470373"/>
              <a:gd name="connsiteY4" fmla="*/ 6858000 h 6871252"/>
              <a:gd name="connsiteX0" fmla="*/ 0 w 6470373"/>
              <a:gd name="connsiteY0" fmla="*/ 6858000 h 6897756"/>
              <a:gd name="connsiteX1" fmla="*/ 1332672 w 6470373"/>
              <a:gd name="connsiteY1" fmla="*/ 0 h 6897756"/>
              <a:gd name="connsiteX2" fmla="*/ 6470373 w 6470373"/>
              <a:gd name="connsiteY2" fmla="*/ 0 h 6897756"/>
              <a:gd name="connsiteX3" fmla="*/ 6462920 w 6470373"/>
              <a:gd name="connsiteY3" fmla="*/ 6897756 h 6897756"/>
              <a:gd name="connsiteX4" fmla="*/ 0 w 6470373"/>
              <a:gd name="connsiteY4" fmla="*/ 6858000 h 6897756"/>
              <a:gd name="connsiteX0" fmla="*/ 0 w 6462959"/>
              <a:gd name="connsiteY0" fmla="*/ 6871252 h 6911008"/>
              <a:gd name="connsiteX1" fmla="*/ 1332672 w 6462959"/>
              <a:gd name="connsiteY1" fmla="*/ 13252 h 6911008"/>
              <a:gd name="connsiteX2" fmla="*/ 6351103 w 6462959"/>
              <a:gd name="connsiteY2" fmla="*/ 0 h 6911008"/>
              <a:gd name="connsiteX3" fmla="*/ 6462920 w 6462959"/>
              <a:gd name="connsiteY3" fmla="*/ 6911008 h 6911008"/>
              <a:gd name="connsiteX4" fmla="*/ 0 w 6462959"/>
              <a:gd name="connsiteY4" fmla="*/ 6871252 h 6911008"/>
              <a:gd name="connsiteX0" fmla="*/ 0 w 6357278"/>
              <a:gd name="connsiteY0" fmla="*/ 6871252 h 6924261"/>
              <a:gd name="connsiteX1" fmla="*/ 1332672 w 6357278"/>
              <a:gd name="connsiteY1" fmla="*/ 13252 h 6924261"/>
              <a:gd name="connsiteX2" fmla="*/ 6351103 w 6357278"/>
              <a:gd name="connsiteY2" fmla="*/ 0 h 6924261"/>
              <a:gd name="connsiteX3" fmla="*/ 6356903 w 6357278"/>
              <a:gd name="connsiteY3" fmla="*/ 6924261 h 6924261"/>
              <a:gd name="connsiteX4" fmla="*/ 0 w 6357278"/>
              <a:gd name="connsiteY4" fmla="*/ 6871252 h 6924261"/>
              <a:gd name="connsiteX0" fmla="*/ 0 w 6356910"/>
              <a:gd name="connsiteY0" fmla="*/ 6858000 h 6911009"/>
              <a:gd name="connsiteX1" fmla="*/ 1332672 w 6356910"/>
              <a:gd name="connsiteY1" fmla="*/ 0 h 6911009"/>
              <a:gd name="connsiteX2" fmla="*/ 5768008 w 6356910"/>
              <a:gd name="connsiteY2" fmla="*/ 0 h 6911009"/>
              <a:gd name="connsiteX3" fmla="*/ 6356903 w 6356910"/>
              <a:gd name="connsiteY3" fmla="*/ 6911009 h 6911009"/>
              <a:gd name="connsiteX4" fmla="*/ 0 w 6356910"/>
              <a:gd name="connsiteY4" fmla="*/ 6858000 h 6911009"/>
              <a:gd name="connsiteX0" fmla="*/ 0 w 5774183"/>
              <a:gd name="connsiteY0" fmla="*/ 6858000 h 6924262"/>
              <a:gd name="connsiteX1" fmla="*/ 1332672 w 5774183"/>
              <a:gd name="connsiteY1" fmla="*/ 0 h 6924262"/>
              <a:gd name="connsiteX2" fmla="*/ 5768008 w 5774183"/>
              <a:gd name="connsiteY2" fmla="*/ 0 h 6924262"/>
              <a:gd name="connsiteX3" fmla="*/ 5773808 w 5774183"/>
              <a:gd name="connsiteY3" fmla="*/ 6924262 h 6924262"/>
              <a:gd name="connsiteX4" fmla="*/ 0 w 5774183"/>
              <a:gd name="connsiteY4" fmla="*/ 6858000 h 6924262"/>
              <a:gd name="connsiteX0" fmla="*/ 0 w 5774183"/>
              <a:gd name="connsiteY0" fmla="*/ 6858000 h 6897758"/>
              <a:gd name="connsiteX1" fmla="*/ 1332672 w 5774183"/>
              <a:gd name="connsiteY1" fmla="*/ 0 h 6897758"/>
              <a:gd name="connsiteX2" fmla="*/ 5768008 w 5774183"/>
              <a:gd name="connsiteY2" fmla="*/ 0 h 6897758"/>
              <a:gd name="connsiteX3" fmla="*/ 5773808 w 5774183"/>
              <a:gd name="connsiteY3" fmla="*/ 6897758 h 6897758"/>
              <a:gd name="connsiteX4" fmla="*/ 0 w 5774183"/>
              <a:gd name="connsiteY4" fmla="*/ 6858000 h 6897758"/>
              <a:gd name="connsiteX0" fmla="*/ 0 w 5768008"/>
              <a:gd name="connsiteY0" fmla="*/ 6858000 h 6884506"/>
              <a:gd name="connsiteX1" fmla="*/ 1332672 w 5768008"/>
              <a:gd name="connsiteY1" fmla="*/ 0 h 6884506"/>
              <a:gd name="connsiteX2" fmla="*/ 5768008 w 5768008"/>
              <a:gd name="connsiteY2" fmla="*/ 0 h 6884506"/>
              <a:gd name="connsiteX3" fmla="*/ 5694295 w 5768008"/>
              <a:gd name="connsiteY3" fmla="*/ 6884506 h 6884506"/>
              <a:gd name="connsiteX4" fmla="*/ 0 w 5768008"/>
              <a:gd name="connsiteY4" fmla="*/ 6858000 h 6884506"/>
              <a:gd name="connsiteX0" fmla="*/ 0 w 5694670"/>
              <a:gd name="connsiteY0" fmla="*/ 6858000 h 6884506"/>
              <a:gd name="connsiteX1" fmla="*/ 1332672 w 5694670"/>
              <a:gd name="connsiteY1" fmla="*/ 0 h 6884506"/>
              <a:gd name="connsiteX2" fmla="*/ 5688495 w 5694670"/>
              <a:gd name="connsiteY2" fmla="*/ 0 h 6884506"/>
              <a:gd name="connsiteX3" fmla="*/ 5694295 w 5694670"/>
              <a:gd name="connsiteY3" fmla="*/ 6884506 h 6884506"/>
              <a:gd name="connsiteX4" fmla="*/ 0 w 5694670"/>
              <a:gd name="connsiteY4" fmla="*/ 6858000 h 6884506"/>
              <a:gd name="connsiteX0" fmla="*/ 0 w 5688495"/>
              <a:gd name="connsiteY0" fmla="*/ 6858000 h 6858001"/>
              <a:gd name="connsiteX1" fmla="*/ 1332672 w 5688495"/>
              <a:gd name="connsiteY1" fmla="*/ 0 h 6858001"/>
              <a:gd name="connsiteX2" fmla="*/ 5688495 w 5688495"/>
              <a:gd name="connsiteY2" fmla="*/ 0 h 6858001"/>
              <a:gd name="connsiteX3" fmla="*/ 5058191 w 5688495"/>
              <a:gd name="connsiteY3" fmla="*/ 6858001 h 6858001"/>
              <a:gd name="connsiteX4" fmla="*/ 0 w 5688495"/>
              <a:gd name="connsiteY4" fmla="*/ 6858000 h 6858001"/>
              <a:gd name="connsiteX0" fmla="*/ 0 w 5058566"/>
              <a:gd name="connsiteY0" fmla="*/ 6871252 h 6871253"/>
              <a:gd name="connsiteX1" fmla="*/ 1332672 w 5058566"/>
              <a:gd name="connsiteY1" fmla="*/ 13252 h 6871253"/>
              <a:gd name="connsiteX2" fmla="*/ 5052391 w 5058566"/>
              <a:gd name="connsiteY2" fmla="*/ 0 h 6871253"/>
              <a:gd name="connsiteX3" fmla="*/ 5058191 w 5058566"/>
              <a:gd name="connsiteY3" fmla="*/ 6871253 h 6871253"/>
              <a:gd name="connsiteX4" fmla="*/ 0 w 5058566"/>
              <a:gd name="connsiteY4" fmla="*/ 6871252 h 6871253"/>
              <a:gd name="connsiteX0" fmla="*/ 0 w 5058194"/>
              <a:gd name="connsiteY0" fmla="*/ 6858000 h 6858001"/>
              <a:gd name="connsiteX1" fmla="*/ 1332672 w 5058194"/>
              <a:gd name="connsiteY1" fmla="*/ 0 h 6858001"/>
              <a:gd name="connsiteX2" fmla="*/ 3730028 w 5058194"/>
              <a:gd name="connsiteY2" fmla="*/ 85222 h 6858001"/>
              <a:gd name="connsiteX3" fmla="*/ 5058191 w 5058194"/>
              <a:gd name="connsiteY3" fmla="*/ 6858001 h 6858001"/>
              <a:gd name="connsiteX4" fmla="*/ 0 w 5058194"/>
              <a:gd name="connsiteY4" fmla="*/ 6858000 h 6858001"/>
              <a:gd name="connsiteX0" fmla="*/ 0 w 4143802"/>
              <a:gd name="connsiteY0" fmla="*/ 6858000 h 6858000"/>
              <a:gd name="connsiteX1" fmla="*/ 1332672 w 4143802"/>
              <a:gd name="connsiteY1" fmla="*/ 0 h 6858000"/>
              <a:gd name="connsiteX2" fmla="*/ 3730028 w 4143802"/>
              <a:gd name="connsiteY2" fmla="*/ 85222 h 6858000"/>
              <a:gd name="connsiteX3" fmla="*/ 4143791 w 4143802"/>
              <a:gd name="connsiteY3" fmla="*/ 6253091 h 6858000"/>
              <a:gd name="connsiteX4" fmla="*/ 0 w 4143802"/>
              <a:gd name="connsiteY4" fmla="*/ 6858000 h 6858000"/>
              <a:gd name="connsiteX0" fmla="*/ 0 w 4593962"/>
              <a:gd name="connsiteY0" fmla="*/ 6858000 h 6872070"/>
              <a:gd name="connsiteX1" fmla="*/ 1332672 w 4593962"/>
              <a:gd name="connsiteY1" fmla="*/ 0 h 6872070"/>
              <a:gd name="connsiteX2" fmla="*/ 3730028 w 4593962"/>
              <a:gd name="connsiteY2" fmla="*/ 85222 h 6872070"/>
              <a:gd name="connsiteX3" fmla="*/ 4593957 w 4593962"/>
              <a:gd name="connsiteY3" fmla="*/ 6872070 h 6872070"/>
              <a:gd name="connsiteX4" fmla="*/ 0 w 4593962"/>
              <a:gd name="connsiteY4" fmla="*/ 6858000 h 6872070"/>
              <a:gd name="connsiteX0" fmla="*/ 0 w 4602225"/>
              <a:gd name="connsiteY0" fmla="*/ 6871252 h 6885322"/>
              <a:gd name="connsiteX1" fmla="*/ 1332672 w 4602225"/>
              <a:gd name="connsiteY1" fmla="*/ 13252 h 6885322"/>
              <a:gd name="connsiteX2" fmla="*/ 4602225 w 4602225"/>
              <a:gd name="connsiteY2" fmla="*/ 0 h 6885322"/>
              <a:gd name="connsiteX3" fmla="*/ 4593957 w 4602225"/>
              <a:gd name="connsiteY3" fmla="*/ 6885322 h 6885322"/>
              <a:gd name="connsiteX4" fmla="*/ 0 w 4602225"/>
              <a:gd name="connsiteY4" fmla="*/ 6871252 h 688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02225" h="6885322">
                <a:moveTo>
                  <a:pt x="0" y="6871252"/>
                </a:moveTo>
                <a:lnTo>
                  <a:pt x="1332672" y="13252"/>
                </a:lnTo>
                <a:lnTo>
                  <a:pt x="4602225" y="0"/>
                </a:lnTo>
                <a:cubicBezTo>
                  <a:pt x="4599740" y="2294835"/>
                  <a:pt x="4596442" y="4590487"/>
                  <a:pt x="4593957" y="6885322"/>
                </a:cubicBezTo>
                <a:lnTo>
                  <a:pt x="0" y="68712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028700" dist="114300" dir="10800000" algn="r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867C5-9B24-2042-910E-14BAB9989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602479"/>
            <a:ext cx="6751575" cy="250349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9DD88-ACE4-DC49-AB05-8AACE7793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062663"/>
            <a:ext cx="6420729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solidFill>
                  <a:schemeClr val="bg1"/>
                </a:soli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F63901B-9FFE-4847-AF93-786616A2AAB3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08281"/>
            <a:ext cx="105337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C00852C6-9DCC-2A4E-B962-4DE081D0D3B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89816" y="2437322"/>
            <a:ext cx="1938900" cy="869570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457200" indent="0" algn="r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59">
            <a:extLst>
              <a:ext uri="{FF2B5EF4-FFF2-40B4-BE49-F238E27FC236}">
                <a16:creationId xmlns:a16="http://schemas.microsoft.com/office/drawing/2014/main" id="{F49255DD-148E-2D4C-AC67-99ED6C50286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489816" y="5643772"/>
            <a:ext cx="1938900" cy="869570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457200" indent="0" algn="r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582F5221-374E-4D49-AB17-A3803A350F6A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9489816" y="351691"/>
            <a:ext cx="1938900" cy="1938900"/>
          </a:xfrm>
          <a:prstGeom prst="ellipse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4A136022-8175-D14E-B0CA-71E3605D3B0E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9489816" y="3558141"/>
            <a:ext cx="1938900" cy="1938900"/>
          </a:xfrm>
          <a:prstGeom prst="ellipse">
            <a:avLst/>
          </a:prstGeom>
          <a:effectLst/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594AB53-20CF-2143-ADB9-956B1CA113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628503"/>
            <a:ext cx="1602924" cy="8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7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3933825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2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2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E0FF37-96ED-8C4A-8260-4C9E2A2B965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61114" y="1523999"/>
            <a:ext cx="6092686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2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2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9C5E7A-5D5C-2F42-BCF7-FBBCBC9F0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>
              <a:defRPr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17267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9975" y="1523999"/>
            <a:ext cx="3933825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2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2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E0FF37-96ED-8C4A-8260-4C9E2A2B965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8200" y="1523999"/>
            <a:ext cx="6092686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2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2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D8C7F5-5ECB-7A4B-BC4E-DC205829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>
              <a:defRPr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01888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31577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image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4481945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  <a:lvl2pPr>
              <a:lnSpc>
                <a:spcPct val="120000"/>
              </a:lnSpc>
              <a:defRPr sz="1600"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4CCE3FA1-96CD-B142-A067-84A01CBB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46964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7101AEA5-3D24-A647-AD7B-EAAF63952D2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5593068" y="1"/>
            <a:ext cx="6598920" cy="6867608"/>
          </a:xfrm>
          <a:custGeom>
            <a:avLst/>
            <a:gdLst>
              <a:gd name="connsiteX0" fmla="*/ 0 w 3692525"/>
              <a:gd name="connsiteY0" fmla="*/ 3697287 h 3697287"/>
              <a:gd name="connsiteX1" fmla="*/ 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  <a:gd name="connsiteX0" fmla="*/ 0 w 3692525"/>
              <a:gd name="connsiteY0" fmla="*/ 3697287 h 3697287"/>
              <a:gd name="connsiteX1" fmla="*/ 53975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2525" h="3697287">
                <a:moveTo>
                  <a:pt x="0" y="3697287"/>
                </a:moveTo>
                <a:lnTo>
                  <a:pt x="539750" y="0"/>
                </a:lnTo>
                <a:lnTo>
                  <a:pt x="3692525" y="0"/>
                </a:lnTo>
                <a:lnTo>
                  <a:pt x="3692525" y="3697287"/>
                </a:lnTo>
                <a:lnTo>
                  <a:pt x="0" y="3697287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1469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laptop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775199" cy="7368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4775199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307191B-3864-9741-8FF3-CE31D79EF8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10325" y="1228725"/>
            <a:ext cx="6578600" cy="412432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878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tablet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013256" cy="7368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013256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307191B-3864-9741-8FF3-CE31D79EF8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15125" y="1133475"/>
            <a:ext cx="6003925" cy="45021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807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smartphone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604000" cy="7368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6604000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0941730-FA88-CF4C-9D83-234DD57D17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26450" y="1409700"/>
            <a:ext cx="2187575" cy="387667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5838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498" y="365126"/>
            <a:ext cx="7762301" cy="736844"/>
          </a:xfrm>
        </p:spPr>
        <p:txBody>
          <a:bodyPr>
            <a:normAutofit/>
          </a:bodyPr>
          <a:lstStyle>
            <a:lvl1pPr>
              <a:defRPr sz="2000"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3D48-8058-2D42-9309-EA8DD88B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498" y="1524000"/>
            <a:ext cx="7762301" cy="465296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D54E87-063F-BE4E-9C70-6C2338426206}"/>
              </a:ext>
            </a:extLst>
          </p:cNvPr>
          <p:cNvSpPr/>
          <p:nvPr userDrawn="1"/>
        </p:nvSpPr>
        <p:spPr>
          <a:xfrm>
            <a:off x="0" y="0"/>
            <a:ext cx="2983043" cy="6858000"/>
          </a:xfrm>
          <a:prstGeom prst="rect">
            <a:avLst/>
          </a:prstGeom>
          <a:gradFill>
            <a:gsLst>
              <a:gs pos="0">
                <a:srgbClr val="1496FF"/>
              </a:gs>
              <a:gs pos="0">
                <a:srgbClr val="2583EE"/>
              </a:gs>
              <a:gs pos="100000">
                <a:srgbClr val="712F9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rgbClr val="1496FF"/>
                  </a:gs>
                  <a:gs pos="0">
                    <a:srgbClr val="2583EE"/>
                  </a:gs>
                  <a:gs pos="100000">
                    <a:srgbClr val="712F90"/>
                  </a:gs>
                </a:gsLst>
                <a:lin ang="0" scaled="1"/>
              </a:gra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C59E46-B3C3-3648-9D2A-D59F7798E80B}"/>
              </a:ext>
            </a:extLst>
          </p:cNvPr>
          <p:cNvCxnSpPr>
            <a:cxnSpLocks/>
          </p:cNvCxnSpPr>
          <p:nvPr userDrawn="1"/>
        </p:nvCxnSpPr>
        <p:spPr>
          <a:xfrm>
            <a:off x="3692641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3296CA-AB12-9848-BFA1-A5361623602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523999"/>
            <a:ext cx="2082788" cy="46529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20000"/>
              </a:lnSpc>
              <a:spcBef>
                <a:spcPts val="4200"/>
              </a:spcBef>
              <a:buNone/>
              <a:defRPr sz="1500" b="1" i="0">
                <a:solidFill>
                  <a:schemeClr val="bg1"/>
                </a:solidFill>
                <a:latin typeface="Bernina Sans" pitchFamily="2" charset="77"/>
              </a:defRPr>
            </a:lvl1pPr>
            <a:lvl2pPr>
              <a:lnSpc>
                <a:spcPct val="120000"/>
              </a:lnSpc>
              <a:defRPr sz="18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ACACC29-2D2F-6148-A128-06E9B18BEA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7038" y="365125"/>
            <a:ext cx="2082788" cy="736846"/>
          </a:xfrm>
        </p:spPr>
        <p:txBody>
          <a:bodyPr anchor="b">
            <a:normAutofit/>
          </a:bodyPr>
          <a:lstStyle>
            <a:lvl1pPr marL="0" indent="0" algn="r">
              <a:buNone/>
              <a:defRPr lang="en-US" sz="20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2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6" name="Picture Placeholder 21">
            <a:extLst>
              <a:ext uri="{FF2B5EF4-FFF2-40B4-BE49-F238E27FC236}">
                <a16:creationId xmlns:a16="http://schemas.microsoft.com/office/drawing/2014/main" id="{02F35F52-9691-0F42-8C31-626ABABA5D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8617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68" name="Picture Placeholder 21">
            <a:extLst>
              <a:ext uri="{FF2B5EF4-FFF2-40B4-BE49-F238E27FC236}">
                <a16:creationId xmlns:a16="http://schemas.microsoft.com/office/drawing/2014/main" id="{DF560927-6461-7746-9032-DD6BEDF7A68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69270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70" name="Picture Placeholder 21">
            <a:extLst>
              <a:ext uri="{FF2B5EF4-FFF2-40B4-BE49-F238E27FC236}">
                <a16:creationId xmlns:a16="http://schemas.microsoft.com/office/drawing/2014/main" id="{28417BEF-971B-0F43-A010-B1089DE4E41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09923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72" name="Picture Placeholder 21">
            <a:extLst>
              <a:ext uri="{FF2B5EF4-FFF2-40B4-BE49-F238E27FC236}">
                <a16:creationId xmlns:a16="http://schemas.microsoft.com/office/drawing/2014/main" id="{05C338E9-E73F-A843-AE94-A9BB454C571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28617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74" name="Picture Placeholder 21">
            <a:extLst>
              <a:ext uri="{FF2B5EF4-FFF2-40B4-BE49-F238E27FC236}">
                <a16:creationId xmlns:a16="http://schemas.microsoft.com/office/drawing/2014/main" id="{59FCF0DE-AED9-2E40-903F-235C76B32FB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469270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76" name="Picture Placeholder 21">
            <a:extLst>
              <a:ext uri="{FF2B5EF4-FFF2-40B4-BE49-F238E27FC236}">
                <a16:creationId xmlns:a16="http://schemas.microsoft.com/office/drawing/2014/main" id="{D4982F9F-64B2-7148-962E-DF4D89A11AA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009923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84" name="Text Placeholder 47">
            <a:extLst>
              <a:ext uri="{FF2B5EF4-FFF2-40B4-BE49-F238E27FC236}">
                <a16:creationId xmlns:a16="http://schemas.microsoft.com/office/drawing/2014/main" id="{D9BA43D7-93F1-2542-8710-870CF899D9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54555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5" name="Text Placeholder 47">
            <a:extLst>
              <a:ext uri="{FF2B5EF4-FFF2-40B4-BE49-F238E27FC236}">
                <a16:creationId xmlns:a16="http://schemas.microsoft.com/office/drawing/2014/main" id="{66EB4BC3-66CE-5743-B31E-143C920A84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5208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6" name="Text Placeholder 47">
            <a:extLst>
              <a:ext uri="{FF2B5EF4-FFF2-40B4-BE49-F238E27FC236}">
                <a16:creationId xmlns:a16="http://schemas.microsoft.com/office/drawing/2014/main" id="{4C5A2096-D066-0244-A57C-94C8C34CD6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35861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" name="Text Placeholder 47">
            <a:extLst>
              <a:ext uri="{FF2B5EF4-FFF2-40B4-BE49-F238E27FC236}">
                <a16:creationId xmlns:a16="http://schemas.microsoft.com/office/drawing/2014/main" id="{A0EA7BD6-54C1-B34A-8CEA-B56258BDB2C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54555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8" name="Text Placeholder 47">
            <a:extLst>
              <a:ext uri="{FF2B5EF4-FFF2-40B4-BE49-F238E27FC236}">
                <a16:creationId xmlns:a16="http://schemas.microsoft.com/office/drawing/2014/main" id="{3AA32FAB-87C3-7E44-B403-B1AA0591586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5208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9" name="Text Placeholder 47">
            <a:extLst>
              <a:ext uri="{FF2B5EF4-FFF2-40B4-BE49-F238E27FC236}">
                <a16:creationId xmlns:a16="http://schemas.microsoft.com/office/drawing/2014/main" id="{50780ACF-28CB-5A48-AB47-F19B96CEAE6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735861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02257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358520A-230F-8E45-B93A-732CD1A84E0D}"/>
              </a:ext>
            </a:extLst>
          </p:cNvPr>
          <p:cNvSpPr/>
          <p:nvPr userDrawn="1"/>
        </p:nvSpPr>
        <p:spPr>
          <a:xfrm>
            <a:off x="756745" y="998483"/>
            <a:ext cx="1313793" cy="399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10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3 presenters)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4639677-00E9-2D4F-A07D-50344451B6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6867C5-9B24-2042-910E-14BAB9989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02479"/>
            <a:ext cx="6900145" cy="250349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9DD88-ACE4-DC49-AB05-8AACE7793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62663"/>
            <a:ext cx="6610161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solidFill>
                  <a:schemeClr val="bg1"/>
                </a:soli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F63901B-9FFE-4847-AF93-786616A2AAB3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08281"/>
            <a:ext cx="105337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arallelogram 1">
            <a:extLst>
              <a:ext uri="{FF2B5EF4-FFF2-40B4-BE49-F238E27FC236}">
                <a16:creationId xmlns:a16="http://schemas.microsoft.com/office/drawing/2014/main" id="{D3D31EF1-32CE-0842-AD93-2CADDBE6C19E}"/>
              </a:ext>
            </a:extLst>
          </p:cNvPr>
          <p:cNvSpPr/>
          <p:nvPr userDrawn="1"/>
        </p:nvSpPr>
        <p:spPr>
          <a:xfrm>
            <a:off x="7756982" y="-13252"/>
            <a:ext cx="4453655" cy="6871255"/>
          </a:xfrm>
          <a:custGeom>
            <a:avLst/>
            <a:gdLst>
              <a:gd name="connsiteX0" fmla="*/ 0 w 5330687"/>
              <a:gd name="connsiteY0" fmla="*/ 6858000 h 6858000"/>
              <a:gd name="connsiteX1" fmla="*/ 1332672 w 5330687"/>
              <a:gd name="connsiteY1" fmla="*/ 0 h 6858000"/>
              <a:gd name="connsiteX2" fmla="*/ 5330687 w 5330687"/>
              <a:gd name="connsiteY2" fmla="*/ 0 h 6858000"/>
              <a:gd name="connsiteX3" fmla="*/ 3998015 w 5330687"/>
              <a:gd name="connsiteY3" fmla="*/ 6858000 h 6858000"/>
              <a:gd name="connsiteX4" fmla="*/ 0 w 5330687"/>
              <a:gd name="connsiteY4" fmla="*/ 6858000 h 6858000"/>
              <a:gd name="connsiteX0" fmla="*/ 0 w 5330687"/>
              <a:gd name="connsiteY0" fmla="*/ 6858000 h 6871252"/>
              <a:gd name="connsiteX1" fmla="*/ 1332672 w 5330687"/>
              <a:gd name="connsiteY1" fmla="*/ 0 h 6871252"/>
              <a:gd name="connsiteX2" fmla="*/ 5330687 w 5330687"/>
              <a:gd name="connsiteY2" fmla="*/ 0 h 6871252"/>
              <a:gd name="connsiteX3" fmla="*/ 5071441 w 5330687"/>
              <a:gd name="connsiteY3" fmla="*/ 6871252 h 6871252"/>
              <a:gd name="connsiteX4" fmla="*/ 0 w 5330687"/>
              <a:gd name="connsiteY4" fmla="*/ 6858000 h 6871252"/>
              <a:gd name="connsiteX0" fmla="*/ 0 w 5071441"/>
              <a:gd name="connsiteY0" fmla="*/ 6858000 h 6871252"/>
              <a:gd name="connsiteX1" fmla="*/ 1332672 w 5071441"/>
              <a:gd name="connsiteY1" fmla="*/ 0 h 6871252"/>
              <a:gd name="connsiteX2" fmla="*/ 4495800 w 5071441"/>
              <a:gd name="connsiteY2" fmla="*/ 384313 h 6871252"/>
              <a:gd name="connsiteX3" fmla="*/ 5071441 w 5071441"/>
              <a:gd name="connsiteY3" fmla="*/ 6871252 h 6871252"/>
              <a:gd name="connsiteX4" fmla="*/ 0 w 5071441"/>
              <a:gd name="connsiteY4" fmla="*/ 6858000 h 6871252"/>
              <a:gd name="connsiteX0" fmla="*/ 0 w 5078895"/>
              <a:gd name="connsiteY0" fmla="*/ 6871252 h 6884504"/>
              <a:gd name="connsiteX1" fmla="*/ 1332672 w 5078895"/>
              <a:gd name="connsiteY1" fmla="*/ 13252 h 6884504"/>
              <a:gd name="connsiteX2" fmla="*/ 5078895 w 5078895"/>
              <a:gd name="connsiteY2" fmla="*/ 0 h 6884504"/>
              <a:gd name="connsiteX3" fmla="*/ 5071441 w 5078895"/>
              <a:gd name="connsiteY3" fmla="*/ 6884504 h 6884504"/>
              <a:gd name="connsiteX4" fmla="*/ 0 w 5078895"/>
              <a:gd name="connsiteY4" fmla="*/ 6871252 h 6884504"/>
              <a:gd name="connsiteX0" fmla="*/ 0 w 6470373"/>
              <a:gd name="connsiteY0" fmla="*/ 6858000 h 6871252"/>
              <a:gd name="connsiteX1" fmla="*/ 1332672 w 6470373"/>
              <a:gd name="connsiteY1" fmla="*/ 0 h 6871252"/>
              <a:gd name="connsiteX2" fmla="*/ 6470373 w 6470373"/>
              <a:gd name="connsiteY2" fmla="*/ 0 h 6871252"/>
              <a:gd name="connsiteX3" fmla="*/ 5071441 w 6470373"/>
              <a:gd name="connsiteY3" fmla="*/ 6871252 h 6871252"/>
              <a:gd name="connsiteX4" fmla="*/ 0 w 6470373"/>
              <a:gd name="connsiteY4" fmla="*/ 6858000 h 6871252"/>
              <a:gd name="connsiteX0" fmla="*/ 0 w 6470373"/>
              <a:gd name="connsiteY0" fmla="*/ 6858000 h 6897756"/>
              <a:gd name="connsiteX1" fmla="*/ 1332672 w 6470373"/>
              <a:gd name="connsiteY1" fmla="*/ 0 h 6897756"/>
              <a:gd name="connsiteX2" fmla="*/ 6470373 w 6470373"/>
              <a:gd name="connsiteY2" fmla="*/ 0 h 6897756"/>
              <a:gd name="connsiteX3" fmla="*/ 6462920 w 6470373"/>
              <a:gd name="connsiteY3" fmla="*/ 6897756 h 6897756"/>
              <a:gd name="connsiteX4" fmla="*/ 0 w 6470373"/>
              <a:gd name="connsiteY4" fmla="*/ 6858000 h 6897756"/>
              <a:gd name="connsiteX0" fmla="*/ 0 w 6462959"/>
              <a:gd name="connsiteY0" fmla="*/ 6871252 h 6911008"/>
              <a:gd name="connsiteX1" fmla="*/ 1332672 w 6462959"/>
              <a:gd name="connsiteY1" fmla="*/ 13252 h 6911008"/>
              <a:gd name="connsiteX2" fmla="*/ 6351103 w 6462959"/>
              <a:gd name="connsiteY2" fmla="*/ 0 h 6911008"/>
              <a:gd name="connsiteX3" fmla="*/ 6462920 w 6462959"/>
              <a:gd name="connsiteY3" fmla="*/ 6911008 h 6911008"/>
              <a:gd name="connsiteX4" fmla="*/ 0 w 6462959"/>
              <a:gd name="connsiteY4" fmla="*/ 6871252 h 6911008"/>
              <a:gd name="connsiteX0" fmla="*/ 0 w 6357278"/>
              <a:gd name="connsiteY0" fmla="*/ 6871252 h 6924261"/>
              <a:gd name="connsiteX1" fmla="*/ 1332672 w 6357278"/>
              <a:gd name="connsiteY1" fmla="*/ 13252 h 6924261"/>
              <a:gd name="connsiteX2" fmla="*/ 6351103 w 6357278"/>
              <a:gd name="connsiteY2" fmla="*/ 0 h 6924261"/>
              <a:gd name="connsiteX3" fmla="*/ 6356903 w 6357278"/>
              <a:gd name="connsiteY3" fmla="*/ 6924261 h 6924261"/>
              <a:gd name="connsiteX4" fmla="*/ 0 w 6357278"/>
              <a:gd name="connsiteY4" fmla="*/ 6871252 h 6924261"/>
              <a:gd name="connsiteX0" fmla="*/ 0 w 6356910"/>
              <a:gd name="connsiteY0" fmla="*/ 6858000 h 6911009"/>
              <a:gd name="connsiteX1" fmla="*/ 1332672 w 6356910"/>
              <a:gd name="connsiteY1" fmla="*/ 0 h 6911009"/>
              <a:gd name="connsiteX2" fmla="*/ 5768008 w 6356910"/>
              <a:gd name="connsiteY2" fmla="*/ 0 h 6911009"/>
              <a:gd name="connsiteX3" fmla="*/ 6356903 w 6356910"/>
              <a:gd name="connsiteY3" fmla="*/ 6911009 h 6911009"/>
              <a:gd name="connsiteX4" fmla="*/ 0 w 6356910"/>
              <a:gd name="connsiteY4" fmla="*/ 6858000 h 6911009"/>
              <a:gd name="connsiteX0" fmla="*/ 0 w 5774183"/>
              <a:gd name="connsiteY0" fmla="*/ 6858000 h 6924262"/>
              <a:gd name="connsiteX1" fmla="*/ 1332672 w 5774183"/>
              <a:gd name="connsiteY1" fmla="*/ 0 h 6924262"/>
              <a:gd name="connsiteX2" fmla="*/ 5768008 w 5774183"/>
              <a:gd name="connsiteY2" fmla="*/ 0 h 6924262"/>
              <a:gd name="connsiteX3" fmla="*/ 5773808 w 5774183"/>
              <a:gd name="connsiteY3" fmla="*/ 6924262 h 6924262"/>
              <a:gd name="connsiteX4" fmla="*/ 0 w 5774183"/>
              <a:gd name="connsiteY4" fmla="*/ 6858000 h 6924262"/>
              <a:gd name="connsiteX0" fmla="*/ 0 w 5774183"/>
              <a:gd name="connsiteY0" fmla="*/ 6858000 h 6897758"/>
              <a:gd name="connsiteX1" fmla="*/ 1332672 w 5774183"/>
              <a:gd name="connsiteY1" fmla="*/ 0 h 6897758"/>
              <a:gd name="connsiteX2" fmla="*/ 5768008 w 5774183"/>
              <a:gd name="connsiteY2" fmla="*/ 0 h 6897758"/>
              <a:gd name="connsiteX3" fmla="*/ 5773808 w 5774183"/>
              <a:gd name="connsiteY3" fmla="*/ 6897758 h 6897758"/>
              <a:gd name="connsiteX4" fmla="*/ 0 w 5774183"/>
              <a:gd name="connsiteY4" fmla="*/ 6858000 h 6897758"/>
              <a:gd name="connsiteX0" fmla="*/ 0 w 5768008"/>
              <a:gd name="connsiteY0" fmla="*/ 6858000 h 6884506"/>
              <a:gd name="connsiteX1" fmla="*/ 1332672 w 5768008"/>
              <a:gd name="connsiteY1" fmla="*/ 0 h 6884506"/>
              <a:gd name="connsiteX2" fmla="*/ 5768008 w 5768008"/>
              <a:gd name="connsiteY2" fmla="*/ 0 h 6884506"/>
              <a:gd name="connsiteX3" fmla="*/ 5694295 w 5768008"/>
              <a:gd name="connsiteY3" fmla="*/ 6884506 h 6884506"/>
              <a:gd name="connsiteX4" fmla="*/ 0 w 5768008"/>
              <a:gd name="connsiteY4" fmla="*/ 6858000 h 6884506"/>
              <a:gd name="connsiteX0" fmla="*/ 0 w 5694670"/>
              <a:gd name="connsiteY0" fmla="*/ 6858000 h 6884506"/>
              <a:gd name="connsiteX1" fmla="*/ 1332672 w 5694670"/>
              <a:gd name="connsiteY1" fmla="*/ 0 h 6884506"/>
              <a:gd name="connsiteX2" fmla="*/ 5688495 w 5694670"/>
              <a:gd name="connsiteY2" fmla="*/ 0 h 6884506"/>
              <a:gd name="connsiteX3" fmla="*/ 5694295 w 5694670"/>
              <a:gd name="connsiteY3" fmla="*/ 6884506 h 6884506"/>
              <a:gd name="connsiteX4" fmla="*/ 0 w 5694670"/>
              <a:gd name="connsiteY4" fmla="*/ 6858000 h 6884506"/>
              <a:gd name="connsiteX0" fmla="*/ 0 w 5688495"/>
              <a:gd name="connsiteY0" fmla="*/ 6858000 h 6858001"/>
              <a:gd name="connsiteX1" fmla="*/ 1332672 w 5688495"/>
              <a:gd name="connsiteY1" fmla="*/ 0 h 6858001"/>
              <a:gd name="connsiteX2" fmla="*/ 5688495 w 5688495"/>
              <a:gd name="connsiteY2" fmla="*/ 0 h 6858001"/>
              <a:gd name="connsiteX3" fmla="*/ 5058191 w 5688495"/>
              <a:gd name="connsiteY3" fmla="*/ 6858001 h 6858001"/>
              <a:gd name="connsiteX4" fmla="*/ 0 w 5688495"/>
              <a:gd name="connsiteY4" fmla="*/ 6858000 h 6858001"/>
              <a:gd name="connsiteX0" fmla="*/ 0 w 5058566"/>
              <a:gd name="connsiteY0" fmla="*/ 6871252 h 6871253"/>
              <a:gd name="connsiteX1" fmla="*/ 1332672 w 5058566"/>
              <a:gd name="connsiteY1" fmla="*/ 13252 h 6871253"/>
              <a:gd name="connsiteX2" fmla="*/ 5052391 w 5058566"/>
              <a:gd name="connsiteY2" fmla="*/ 0 h 6871253"/>
              <a:gd name="connsiteX3" fmla="*/ 5058191 w 5058566"/>
              <a:gd name="connsiteY3" fmla="*/ 6871253 h 6871253"/>
              <a:gd name="connsiteX4" fmla="*/ 0 w 5058566"/>
              <a:gd name="connsiteY4" fmla="*/ 6871252 h 6871253"/>
              <a:gd name="connsiteX0" fmla="*/ 0 w 5058194"/>
              <a:gd name="connsiteY0" fmla="*/ 6858000 h 6858001"/>
              <a:gd name="connsiteX1" fmla="*/ 1332672 w 5058194"/>
              <a:gd name="connsiteY1" fmla="*/ 0 h 6858001"/>
              <a:gd name="connsiteX2" fmla="*/ 3730028 w 5058194"/>
              <a:gd name="connsiteY2" fmla="*/ 85222 h 6858001"/>
              <a:gd name="connsiteX3" fmla="*/ 5058191 w 5058194"/>
              <a:gd name="connsiteY3" fmla="*/ 6858001 h 6858001"/>
              <a:gd name="connsiteX4" fmla="*/ 0 w 5058194"/>
              <a:gd name="connsiteY4" fmla="*/ 6858000 h 6858001"/>
              <a:gd name="connsiteX0" fmla="*/ 0 w 4143802"/>
              <a:gd name="connsiteY0" fmla="*/ 6858000 h 6858000"/>
              <a:gd name="connsiteX1" fmla="*/ 1332672 w 4143802"/>
              <a:gd name="connsiteY1" fmla="*/ 0 h 6858000"/>
              <a:gd name="connsiteX2" fmla="*/ 3730028 w 4143802"/>
              <a:gd name="connsiteY2" fmla="*/ 85222 h 6858000"/>
              <a:gd name="connsiteX3" fmla="*/ 4143791 w 4143802"/>
              <a:gd name="connsiteY3" fmla="*/ 6253091 h 6858000"/>
              <a:gd name="connsiteX4" fmla="*/ 0 w 4143802"/>
              <a:gd name="connsiteY4" fmla="*/ 6858000 h 6858000"/>
              <a:gd name="connsiteX0" fmla="*/ 0 w 4593962"/>
              <a:gd name="connsiteY0" fmla="*/ 6858000 h 6872070"/>
              <a:gd name="connsiteX1" fmla="*/ 1332672 w 4593962"/>
              <a:gd name="connsiteY1" fmla="*/ 0 h 6872070"/>
              <a:gd name="connsiteX2" fmla="*/ 3730028 w 4593962"/>
              <a:gd name="connsiteY2" fmla="*/ 85222 h 6872070"/>
              <a:gd name="connsiteX3" fmla="*/ 4593957 w 4593962"/>
              <a:gd name="connsiteY3" fmla="*/ 6872070 h 6872070"/>
              <a:gd name="connsiteX4" fmla="*/ 0 w 4593962"/>
              <a:gd name="connsiteY4" fmla="*/ 6858000 h 6872070"/>
              <a:gd name="connsiteX0" fmla="*/ 0 w 4602225"/>
              <a:gd name="connsiteY0" fmla="*/ 6871252 h 6885322"/>
              <a:gd name="connsiteX1" fmla="*/ 1332672 w 4602225"/>
              <a:gd name="connsiteY1" fmla="*/ 13252 h 6885322"/>
              <a:gd name="connsiteX2" fmla="*/ 4602225 w 4602225"/>
              <a:gd name="connsiteY2" fmla="*/ 0 h 6885322"/>
              <a:gd name="connsiteX3" fmla="*/ 4593957 w 4602225"/>
              <a:gd name="connsiteY3" fmla="*/ 6885322 h 6885322"/>
              <a:gd name="connsiteX4" fmla="*/ 0 w 4602225"/>
              <a:gd name="connsiteY4" fmla="*/ 6871252 h 6885322"/>
              <a:gd name="connsiteX0" fmla="*/ 0 w 4593962"/>
              <a:gd name="connsiteY0" fmla="*/ 6858000 h 6872070"/>
              <a:gd name="connsiteX1" fmla="*/ 1332672 w 4593962"/>
              <a:gd name="connsiteY1" fmla="*/ 0 h 6872070"/>
              <a:gd name="connsiteX2" fmla="*/ 3786298 w 4593962"/>
              <a:gd name="connsiteY2" fmla="*/ 535388 h 6872070"/>
              <a:gd name="connsiteX3" fmla="*/ 4593957 w 4593962"/>
              <a:gd name="connsiteY3" fmla="*/ 6872070 h 6872070"/>
              <a:gd name="connsiteX4" fmla="*/ 0 w 4593962"/>
              <a:gd name="connsiteY4" fmla="*/ 6858000 h 6872070"/>
              <a:gd name="connsiteX0" fmla="*/ 0 w 4143802"/>
              <a:gd name="connsiteY0" fmla="*/ 6858000 h 6858000"/>
              <a:gd name="connsiteX1" fmla="*/ 1332672 w 4143802"/>
              <a:gd name="connsiteY1" fmla="*/ 0 h 6858000"/>
              <a:gd name="connsiteX2" fmla="*/ 3786298 w 4143802"/>
              <a:gd name="connsiteY2" fmla="*/ 535388 h 6858000"/>
              <a:gd name="connsiteX3" fmla="*/ 4143790 w 4143802"/>
              <a:gd name="connsiteY3" fmla="*/ 6379701 h 6858000"/>
              <a:gd name="connsiteX4" fmla="*/ 0 w 4143802"/>
              <a:gd name="connsiteY4" fmla="*/ 6858000 h 6858000"/>
              <a:gd name="connsiteX0" fmla="*/ 0 w 4453286"/>
              <a:gd name="connsiteY0" fmla="*/ 6858000 h 6858003"/>
              <a:gd name="connsiteX1" fmla="*/ 1332672 w 4453286"/>
              <a:gd name="connsiteY1" fmla="*/ 0 h 6858003"/>
              <a:gd name="connsiteX2" fmla="*/ 3786298 w 4453286"/>
              <a:gd name="connsiteY2" fmla="*/ 535388 h 6858003"/>
              <a:gd name="connsiteX3" fmla="*/ 4453280 w 4453286"/>
              <a:gd name="connsiteY3" fmla="*/ 6858003 h 6858003"/>
              <a:gd name="connsiteX4" fmla="*/ 0 w 4453286"/>
              <a:gd name="connsiteY4" fmla="*/ 6858000 h 6858003"/>
              <a:gd name="connsiteX0" fmla="*/ 0 w 4453655"/>
              <a:gd name="connsiteY0" fmla="*/ 6871252 h 6871255"/>
              <a:gd name="connsiteX1" fmla="*/ 1332672 w 4453655"/>
              <a:gd name="connsiteY1" fmla="*/ 13252 h 6871255"/>
              <a:gd name="connsiteX2" fmla="*/ 4447480 w 4453655"/>
              <a:gd name="connsiteY2" fmla="*/ 0 h 6871255"/>
              <a:gd name="connsiteX3" fmla="*/ 4453280 w 4453655"/>
              <a:gd name="connsiteY3" fmla="*/ 6871255 h 6871255"/>
              <a:gd name="connsiteX4" fmla="*/ 0 w 4453655"/>
              <a:gd name="connsiteY4" fmla="*/ 6871252 h 6871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3655" h="6871255">
                <a:moveTo>
                  <a:pt x="0" y="6871252"/>
                </a:moveTo>
                <a:lnTo>
                  <a:pt x="1332672" y="13252"/>
                </a:lnTo>
                <a:lnTo>
                  <a:pt x="4447480" y="0"/>
                </a:lnTo>
                <a:cubicBezTo>
                  <a:pt x="4444995" y="2294835"/>
                  <a:pt x="4455765" y="4576420"/>
                  <a:pt x="4453280" y="6871255"/>
                </a:cubicBezTo>
                <a:lnTo>
                  <a:pt x="0" y="68712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028700" dist="114300" dir="10800000" algn="r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22" name="Text Placeholder 59">
            <a:extLst>
              <a:ext uri="{FF2B5EF4-FFF2-40B4-BE49-F238E27FC236}">
                <a16:creationId xmlns:a16="http://schemas.microsoft.com/office/drawing/2014/main" id="{F4E63091-4FAD-FD45-B409-2C6650CE72E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588292" y="1752303"/>
            <a:ext cx="1938900" cy="869570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  <a:lvl2pPr marL="457200" indent="0" algn="r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20C3F78E-95D9-A14E-8932-DA3DB75F5DD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9896914" y="368322"/>
            <a:ext cx="1321657" cy="1321657"/>
          </a:xfrm>
          <a:prstGeom prst="ellipse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59">
            <a:extLst>
              <a:ext uri="{FF2B5EF4-FFF2-40B4-BE49-F238E27FC236}">
                <a16:creationId xmlns:a16="http://schemas.microsoft.com/office/drawing/2014/main" id="{182DB048-39ED-7C4C-B3EA-508CF0F75A2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588292" y="3891572"/>
            <a:ext cx="1938900" cy="869570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  <a:lvl2pPr marL="457200" indent="0" algn="r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B0A69734-0544-D141-9AA6-FB346E2A82D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9896914" y="2507591"/>
            <a:ext cx="1321657" cy="1321657"/>
          </a:xfrm>
          <a:prstGeom prst="ellipse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Text Placeholder 59">
            <a:extLst>
              <a:ext uri="{FF2B5EF4-FFF2-40B4-BE49-F238E27FC236}">
                <a16:creationId xmlns:a16="http://schemas.microsoft.com/office/drawing/2014/main" id="{0698135A-D6B6-B247-AE37-3EB2263AC3E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588292" y="5988640"/>
            <a:ext cx="1938900" cy="869570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  <a:lvl2pPr marL="457200" indent="0" algn="r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5856BEB0-37AF-C64D-A3BF-3A1C4705CDB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896914" y="4604659"/>
            <a:ext cx="1321657" cy="1321657"/>
          </a:xfrm>
          <a:prstGeom prst="ellipse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BC736D64-2DBF-5E44-9728-719CF1AEEB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628503"/>
            <a:ext cx="1602924" cy="8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3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A309F-4854-458E-9A09-96E188B5D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F7C2A-469F-457B-B4CE-DF3145475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0E35C-165C-484D-8CA2-726B3D63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F1B8F6-71A6-4806-A70C-B11DC19E52A9}" type="datetimeFigureOut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2/4/20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DCA8F-723F-4D59-A908-E305FB05A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5EF7A-9EC3-437E-8A68-51E1C1D16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E8E36E-D430-499F-BFF6-45CCB2E2A2DF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737554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break 1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8433"/>
            <a:ext cx="10515600" cy="1536450"/>
          </a:xfrm>
        </p:spPr>
        <p:txBody>
          <a:bodyPr anchor="b">
            <a:normAutofit/>
          </a:bodyPr>
          <a:lstStyle>
            <a:lvl1pPr>
              <a:defRPr sz="4400"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58520A-230F-8E45-B93A-732CD1A84E0D}"/>
              </a:ext>
            </a:extLst>
          </p:cNvPr>
          <p:cNvSpPr/>
          <p:nvPr userDrawn="1"/>
        </p:nvSpPr>
        <p:spPr>
          <a:xfrm>
            <a:off x="756745" y="269823"/>
            <a:ext cx="11235386" cy="112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E322B2-51F8-BE46-99DA-3279D67D4735}"/>
              </a:ext>
            </a:extLst>
          </p:cNvPr>
          <p:cNvCxnSpPr>
            <a:cxnSpLocks/>
          </p:cNvCxnSpPr>
          <p:nvPr userDrawn="1"/>
        </p:nvCxnSpPr>
        <p:spPr>
          <a:xfrm>
            <a:off x="934450" y="4069425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34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break 2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8433"/>
            <a:ext cx="10515600" cy="1536450"/>
          </a:xfrm>
        </p:spPr>
        <p:txBody>
          <a:bodyPr anchor="b">
            <a:normAutofit/>
          </a:bodyPr>
          <a:lstStyle>
            <a:lvl1pPr algn="ctr">
              <a:defRPr sz="4400"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58520A-230F-8E45-B93A-732CD1A84E0D}"/>
              </a:ext>
            </a:extLst>
          </p:cNvPr>
          <p:cNvSpPr/>
          <p:nvPr userDrawn="1"/>
        </p:nvSpPr>
        <p:spPr>
          <a:xfrm>
            <a:off x="756745" y="269823"/>
            <a:ext cx="11235386" cy="112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E322B2-51F8-BE46-99DA-3279D67D4735}"/>
              </a:ext>
            </a:extLst>
          </p:cNvPr>
          <p:cNvCxnSpPr>
            <a:cxnSpLocks/>
          </p:cNvCxnSpPr>
          <p:nvPr userDrawn="1"/>
        </p:nvCxnSpPr>
        <p:spPr>
          <a:xfrm>
            <a:off x="5135880" y="4069425"/>
            <a:ext cx="192024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73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9E63E0-93CB-CC43-819B-B7B22CA5C884}"/>
              </a:ext>
            </a:extLst>
          </p:cNvPr>
          <p:cNvSpPr/>
          <p:nvPr userDrawn="1"/>
        </p:nvSpPr>
        <p:spPr>
          <a:xfrm>
            <a:off x="838200" y="119921"/>
            <a:ext cx="11353800" cy="1859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180" y="690013"/>
            <a:ext cx="9267641" cy="2339760"/>
          </a:xfrm>
        </p:spPr>
        <p:txBody>
          <a:bodyPr anchor="b">
            <a:normAutofit/>
          </a:bodyPr>
          <a:lstStyle>
            <a:lvl1pPr algn="ctr">
              <a:lnSpc>
                <a:spcPct val="120000"/>
              </a:lnSpc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2D4FA0E-7176-4C45-AA20-6ED6C160D2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2088" y="3868663"/>
            <a:ext cx="9267825" cy="1722437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Edit Master text styles </a:t>
            </a:r>
          </a:p>
        </p:txBody>
      </p:sp>
    </p:spTree>
    <p:extLst>
      <p:ext uri="{BB962C8B-B14F-4D97-AF65-F5344CB8AC3E}">
        <p14:creationId xmlns:p14="http://schemas.microsoft.com/office/powerpoint/2010/main" val="11828453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B6425-1D02-814A-AAC9-2130CF902380}"/>
              </a:ext>
            </a:extLst>
          </p:cNvPr>
          <p:cNvSpPr/>
          <p:nvPr userDrawn="1"/>
        </p:nvSpPr>
        <p:spPr>
          <a:xfrm>
            <a:off x="838200" y="0"/>
            <a:ext cx="11183911" cy="1379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359AF7-2A28-0848-9772-9B82EF2522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3232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358520A-230F-8E45-B93A-732CD1A84E0D}"/>
              </a:ext>
            </a:extLst>
          </p:cNvPr>
          <p:cNvSpPr/>
          <p:nvPr userDrawn="1"/>
        </p:nvSpPr>
        <p:spPr>
          <a:xfrm>
            <a:off x="756745" y="998483"/>
            <a:ext cx="1313793" cy="399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7728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>
              <a:defRPr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4806A6-794B-7449-8749-B223E5D52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74156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013256" cy="4652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F1419"/>
                </a:solidFill>
              </a:defRPr>
            </a:lvl1pPr>
            <a:lvl2pPr>
              <a:defRPr>
                <a:solidFill>
                  <a:srgbClr val="0F1419"/>
                </a:solidFill>
              </a:defRPr>
            </a:lvl2pPr>
            <a:lvl3pPr>
              <a:defRPr>
                <a:solidFill>
                  <a:srgbClr val="0F1419"/>
                </a:solidFill>
              </a:defRPr>
            </a:lvl3pPr>
            <a:lvl4pPr>
              <a:defRPr>
                <a:solidFill>
                  <a:srgbClr val="0F1419"/>
                </a:solidFill>
              </a:defRPr>
            </a:lvl4pPr>
            <a:lvl5pPr>
              <a:defRPr>
                <a:solidFill>
                  <a:srgbClr val="0F141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89823-A1D7-C241-8317-5B28B3D9A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0544" y="1524000"/>
            <a:ext cx="5013255" cy="4652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F1419"/>
                </a:solidFill>
              </a:defRPr>
            </a:lvl1pPr>
            <a:lvl2pPr>
              <a:defRPr>
                <a:solidFill>
                  <a:srgbClr val="0F1419"/>
                </a:solidFill>
              </a:defRPr>
            </a:lvl2pPr>
            <a:lvl3pPr>
              <a:defRPr>
                <a:solidFill>
                  <a:srgbClr val="0F1419"/>
                </a:solidFill>
              </a:defRPr>
            </a:lvl3pPr>
            <a:lvl4pPr>
              <a:defRPr>
                <a:solidFill>
                  <a:srgbClr val="0F1419"/>
                </a:solidFill>
              </a:defRPr>
            </a:lvl4pPr>
            <a:lvl5pPr>
              <a:defRPr>
                <a:solidFill>
                  <a:srgbClr val="0F141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93611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3933825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2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2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E0FF37-96ED-8C4A-8260-4C9E2A2B965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61114" y="1523999"/>
            <a:ext cx="6092686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2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2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9C5E7A-5D5C-2F42-BCF7-FBBCBC9F0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>
              <a:defRPr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928907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9975" y="1523999"/>
            <a:ext cx="3933825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2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2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E0FF37-96ED-8C4A-8260-4C9E2A2B965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8200" y="1523999"/>
            <a:ext cx="6092686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2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2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D8C7F5-5ECB-7A4B-BC4E-DC205829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>
              <a:defRPr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837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4 presenters)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9BDAA13-CE28-8A47-AEB7-CDE1E50317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Parallelogram 1">
            <a:extLst>
              <a:ext uri="{FF2B5EF4-FFF2-40B4-BE49-F238E27FC236}">
                <a16:creationId xmlns:a16="http://schemas.microsoft.com/office/drawing/2014/main" id="{31EC574B-67B7-F34E-AB2E-DDEE2B3FF98B}"/>
              </a:ext>
            </a:extLst>
          </p:cNvPr>
          <p:cNvSpPr/>
          <p:nvPr userDrawn="1"/>
        </p:nvSpPr>
        <p:spPr>
          <a:xfrm>
            <a:off x="7194274" y="-13252"/>
            <a:ext cx="5058566" cy="6871253"/>
          </a:xfrm>
          <a:custGeom>
            <a:avLst/>
            <a:gdLst>
              <a:gd name="connsiteX0" fmla="*/ 0 w 5330687"/>
              <a:gd name="connsiteY0" fmla="*/ 6858000 h 6858000"/>
              <a:gd name="connsiteX1" fmla="*/ 1332672 w 5330687"/>
              <a:gd name="connsiteY1" fmla="*/ 0 h 6858000"/>
              <a:gd name="connsiteX2" fmla="*/ 5330687 w 5330687"/>
              <a:gd name="connsiteY2" fmla="*/ 0 h 6858000"/>
              <a:gd name="connsiteX3" fmla="*/ 3998015 w 5330687"/>
              <a:gd name="connsiteY3" fmla="*/ 6858000 h 6858000"/>
              <a:gd name="connsiteX4" fmla="*/ 0 w 5330687"/>
              <a:gd name="connsiteY4" fmla="*/ 6858000 h 6858000"/>
              <a:gd name="connsiteX0" fmla="*/ 0 w 5330687"/>
              <a:gd name="connsiteY0" fmla="*/ 6858000 h 6871252"/>
              <a:gd name="connsiteX1" fmla="*/ 1332672 w 5330687"/>
              <a:gd name="connsiteY1" fmla="*/ 0 h 6871252"/>
              <a:gd name="connsiteX2" fmla="*/ 5330687 w 5330687"/>
              <a:gd name="connsiteY2" fmla="*/ 0 h 6871252"/>
              <a:gd name="connsiteX3" fmla="*/ 5071441 w 5330687"/>
              <a:gd name="connsiteY3" fmla="*/ 6871252 h 6871252"/>
              <a:gd name="connsiteX4" fmla="*/ 0 w 5330687"/>
              <a:gd name="connsiteY4" fmla="*/ 6858000 h 6871252"/>
              <a:gd name="connsiteX0" fmla="*/ 0 w 5071441"/>
              <a:gd name="connsiteY0" fmla="*/ 6858000 h 6871252"/>
              <a:gd name="connsiteX1" fmla="*/ 1332672 w 5071441"/>
              <a:gd name="connsiteY1" fmla="*/ 0 h 6871252"/>
              <a:gd name="connsiteX2" fmla="*/ 4495800 w 5071441"/>
              <a:gd name="connsiteY2" fmla="*/ 384313 h 6871252"/>
              <a:gd name="connsiteX3" fmla="*/ 5071441 w 5071441"/>
              <a:gd name="connsiteY3" fmla="*/ 6871252 h 6871252"/>
              <a:gd name="connsiteX4" fmla="*/ 0 w 5071441"/>
              <a:gd name="connsiteY4" fmla="*/ 6858000 h 6871252"/>
              <a:gd name="connsiteX0" fmla="*/ 0 w 5078895"/>
              <a:gd name="connsiteY0" fmla="*/ 6871252 h 6884504"/>
              <a:gd name="connsiteX1" fmla="*/ 1332672 w 5078895"/>
              <a:gd name="connsiteY1" fmla="*/ 13252 h 6884504"/>
              <a:gd name="connsiteX2" fmla="*/ 5078895 w 5078895"/>
              <a:gd name="connsiteY2" fmla="*/ 0 h 6884504"/>
              <a:gd name="connsiteX3" fmla="*/ 5071441 w 5078895"/>
              <a:gd name="connsiteY3" fmla="*/ 6884504 h 6884504"/>
              <a:gd name="connsiteX4" fmla="*/ 0 w 5078895"/>
              <a:gd name="connsiteY4" fmla="*/ 6871252 h 6884504"/>
              <a:gd name="connsiteX0" fmla="*/ 0 w 6470373"/>
              <a:gd name="connsiteY0" fmla="*/ 6858000 h 6871252"/>
              <a:gd name="connsiteX1" fmla="*/ 1332672 w 6470373"/>
              <a:gd name="connsiteY1" fmla="*/ 0 h 6871252"/>
              <a:gd name="connsiteX2" fmla="*/ 6470373 w 6470373"/>
              <a:gd name="connsiteY2" fmla="*/ 0 h 6871252"/>
              <a:gd name="connsiteX3" fmla="*/ 5071441 w 6470373"/>
              <a:gd name="connsiteY3" fmla="*/ 6871252 h 6871252"/>
              <a:gd name="connsiteX4" fmla="*/ 0 w 6470373"/>
              <a:gd name="connsiteY4" fmla="*/ 6858000 h 6871252"/>
              <a:gd name="connsiteX0" fmla="*/ 0 w 6470373"/>
              <a:gd name="connsiteY0" fmla="*/ 6858000 h 6897756"/>
              <a:gd name="connsiteX1" fmla="*/ 1332672 w 6470373"/>
              <a:gd name="connsiteY1" fmla="*/ 0 h 6897756"/>
              <a:gd name="connsiteX2" fmla="*/ 6470373 w 6470373"/>
              <a:gd name="connsiteY2" fmla="*/ 0 h 6897756"/>
              <a:gd name="connsiteX3" fmla="*/ 6462920 w 6470373"/>
              <a:gd name="connsiteY3" fmla="*/ 6897756 h 6897756"/>
              <a:gd name="connsiteX4" fmla="*/ 0 w 6470373"/>
              <a:gd name="connsiteY4" fmla="*/ 6858000 h 6897756"/>
              <a:gd name="connsiteX0" fmla="*/ 0 w 6462959"/>
              <a:gd name="connsiteY0" fmla="*/ 6871252 h 6911008"/>
              <a:gd name="connsiteX1" fmla="*/ 1332672 w 6462959"/>
              <a:gd name="connsiteY1" fmla="*/ 13252 h 6911008"/>
              <a:gd name="connsiteX2" fmla="*/ 6351103 w 6462959"/>
              <a:gd name="connsiteY2" fmla="*/ 0 h 6911008"/>
              <a:gd name="connsiteX3" fmla="*/ 6462920 w 6462959"/>
              <a:gd name="connsiteY3" fmla="*/ 6911008 h 6911008"/>
              <a:gd name="connsiteX4" fmla="*/ 0 w 6462959"/>
              <a:gd name="connsiteY4" fmla="*/ 6871252 h 6911008"/>
              <a:gd name="connsiteX0" fmla="*/ 0 w 6357278"/>
              <a:gd name="connsiteY0" fmla="*/ 6871252 h 6924261"/>
              <a:gd name="connsiteX1" fmla="*/ 1332672 w 6357278"/>
              <a:gd name="connsiteY1" fmla="*/ 13252 h 6924261"/>
              <a:gd name="connsiteX2" fmla="*/ 6351103 w 6357278"/>
              <a:gd name="connsiteY2" fmla="*/ 0 h 6924261"/>
              <a:gd name="connsiteX3" fmla="*/ 6356903 w 6357278"/>
              <a:gd name="connsiteY3" fmla="*/ 6924261 h 6924261"/>
              <a:gd name="connsiteX4" fmla="*/ 0 w 6357278"/>
              <a:gd name="connsiteY4" fmla="*/ 6871252 h 6924261"/>
              <a:gd name="connsiteX0" fmla="*/ 0 w 6356910"/>
              <a:gd name="connsiteY0" fmla="*/ 6858000 h 6911009"/>
              <a:gd name="connsiteX1" fmla="*/ 1332672 w 6356910"/>
              <a:gd name="connsiteY1" fmla="*/ 0 h 6911009"/>
              <a:gd name="connsiteX2" fmla="*/ 5768008 w 6356910"/>
              <a:gd name="connsiteY2" fmla="*/ 0 h 6911009"/>
              <a:gd name="connsiteX3" fmla="*/ 6356903 w 6356910"/>
              <a:gd name="connsiteY3" fmla="*/ 6911009 h 6911009"/>
              <a:gd name="connsiteX4" fmla="*/ 0 w 6356910"/>
              <a:gd name="connsiteY4" fmla="*/ 6858000 h 6911009"/>
              <a:gd name="connsiteX0" fmla="*/ 0 w 5774183"/>
              <a:gd name="connsiteY0" fmla="*/ 6858000 h 6924262"/>
              <a:gd name="connsiteX1" fmla="*/ 1332672 w 5774183"/>
              <a:gd name="connsiteY1" fmla="*/ 0 h 6924262"/>
              <a:gd name="connsiteX2" fmla="*/ 5768008 w 5774183"/>
              <a:gd name="connsiteY2" fmla="*/ 0 h 6924262"/>
              <a:gd name="connsiteX3" fmla="*/ 5773808 w 5774183"/>
              <a:gd name="connsiteY3" fmla="*/ 6924262 h 6924262"/>
              <a:gd name="connsiteX4" fmla="*/ 0 w 5774183"/>
              <a:gd name="connsiteY4" fmla="*/ 6858000 h 6924262"/>
              <a:gd name="connsiteX0" fmla="*/ 0 w 5774183"/>
              <a:gd name="connsiteY0" fmla="*/ 6858000 h 6897758"/>
              <a:gd name="connsiteX1" fmla="*/ 1332672 w 5774183"/>
              <a:gd name="connsiteY1" fmla="*/ 0 h 6897758"/>
              <a:gd name="connsiteX2" fmla="*/ 5768008 w 5774183"/>
              <a:gd name="connsiteY2" fmla="*/ 0 h 6897758"/>
              <a:gd name="connsiteX3" fmla="*/ 5773808 w 5774183"/>
              <a:gd name="connsiteY3" fmla="*/ 6897758 h 6897758"/>
              <a:gd name="connsiteX4" fmla="*/ 0 w 5774183"/>
              <a:gd name="connsiteY4" fmla="*/ 6858000 h 6897758"/>
              <a:gd name="connsiteX0" fmla="*/ 0 w 5768008"/>
              <a:gd name="connsiteY0" fmla="*/ 6858000 h 6884506"/>
              <a:gd name="connsiteX1" fmla="*/ 1332672 w 5768008"/>
              <a:gd name="connsiteY1" fmla="*/ 0 h 6884506"/>
              <a:gd name="connsiteX2" fmla="*/ 5768008 w 5768008"/>
              <a:gd name="connsiteY2" fmla="*/ 0 h 6884506"/>
              <a:gd name="connsiteX3" fmla="*/ 5694295 w 5768008"/>
              <a:gd name="connsiteY3" fmla="*/ 6884506 h 6884506"/>
              <a:gd name="connsiteX4" fmla="*/ 0 w 5768008"/>
              <a:gd name="connsiteY4" fmla="*/ 6858000 h 6884506"/>
              <a:gd name="connsiteX0" fmla="*/ 0 w 5694670"/>
              <a:gd name="connsiteY0" fmla="*/ 6858000 h 6884506"/>
              <a:gd name="connsiteX1" fmla="*/ 1332672 w 5694670"/>
              <a:gd name="connsiteY1" fmla="*/ 0 h 6884506"/>
              <a:gd name="connsiteX2" fmla="*/ 5688495 w 5694670"/>
              <a:gd name="connsiteY2" fmla="*/ 0 h 6884506"/>
              <a:gd name="connsiteX3" fmla="*/ 5694295 w 5694670"/>
              <a:gd name="connsiteY3" fmla="*/ 6884506 h 6884506"/>
              <a:gd name="connsiteX4" fmla="*/ 0 w 5694670"/>
              <a:gd name="connsiteY4" fmla="*/ 6858000 h 6884506"/>
              <a:gd name="connsiteX0" fmla="*/ 0 w 5688495"/>
              <a:gd name="connsiteY0" fmla="*/ 6858000 h 6858001"/>
              <a:gd name="connsiteX1" fmla="*/ 1332672 w 5688495"/>
              <a:gd name="connsiteY1" fmla="*/ 0 h 6858001"/>
              <a:gd name="connsiteX2" fmla="*/ 5688495 w 5688495"/>
              <a:gd name="connsiteY2" fmla="*/ 0 h 6858001"/>
              <a:gd name="connsiteX3" fmla="*/ 5058191 w 5688495"/>
              <a:gd name="connsiteY3" fmla="*/ 6858001 h 6858001"/>
              <a:gd name="connsiteX4" fmla="*/ 0 w 5688495"/>
              <a:gd name="connsiteY4" fmla="*/ 6858000 h 6858001"/>
              <a:gd name="connsiteX0" fmla="*/ 0 w 5058566"/>
              <a:gd name="connsiteY0" fmla="*/ 6871252 h 6871253"/>
              <a:gd name="connsiteX1" fmla="*/ 1332672 w 5058566"/>
              <a:gd name="connsiteY1" fmla="*/ 13252 h 6871253"/>
              <a:gd name="connsiteX2" fmla="*/ 5052391 w 5058566"/>
              <a:gd name="connsiteY2" fmla="*/ 0 h 6871253"/>
              <a:gd name="connsiteX3" fmla="*/ 5058191 w 5058566"/>
              <a:gd name="connsiteY3" fmla="*/ 6871253 h 6871253"/>
              <a:gd name="connsiteX4" fmla="*/ 0 w 5058566"/>
              <a:gd name="connsiteY4" fmla="*/ 6871252 h 6871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8566" h="6871253">
                <a:moveTo>
                  <a:pt x="0" y="6871252"/>
                </a:moveTo>
                <a:lnTo>
                  <a:pt x="1332672" y="13252"/>
                </a:lnTo>
                <a:lnTo>
                  <a:pt x="5052391" y="0"/>
                </a:lnTo>
                <a:cubicBezTo>
                  <a:pt x="5049906" y="2294835"/>
                  <a:pt x="5060676" y="4576418"/>
                  <a:pt x="5058191" y="6871253"/>
                </a:cubicBezTo>
                <a:lnTo>
                  <a:pt x="0" y="68712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028700" dist="114300" dir="10800000" algn="r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867C5-9B24-2042-910E-14BAB9989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02479"/>
            <a:ext cx="6505135" cy="250349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9DD88-ACE4-DC49-AB05-8AACE7793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62663"/>
            <a:ext cx="6195385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solidFill>
                  <a:schemeClr val="bg1"/>
                </a:soli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F63901B-9FFE-4847-AF93-786616A2AAB3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08281"/>
            <a:ext cx="105337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C00852C6-9DCC-2A4E-B962-4DE081D0D3B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01186" y="588653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59">
            <a:extLst>
              <a:ext uri="{FF2B5EF4-FFF2-40B4-BE49-F238E27FC236}">
                <a16:creationId xmlns:a16="http://schemas.microsoft.com/office/drawing/2014/main" id="{F49255DD-148E-2D4C-AC67-99ED6C50286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201186" y="5220652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59">
            <a:extLst>
              <a:ext uri="{FF2B5EF4-FFF2-40B4-BE49-F238E27FC236}">
                <a16:creationId xmlns:a16="http://schemas.microsoft.com/office/drawing/2014/main" id="{B7FA887B-BEE3-694E-A3CA-08A2D0EA97D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201186" y="2142031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59">
            <a:extLst>
              <a:ext uri="{FF2B5EF4-FFF2-40B4-BE49-F238E27FC236}">
                <a16:creationId xmlns:a16="http://schemas.microsoft.com/office/drawing/2014/main" id="{0C01EC1A-A9F4-3749-9811-57CA3A9E9B2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201186" y="3681341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00567CBC-EEC3-EE45-AF78-84EE5019026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300775" y="470292"/>
            <a:ext cx="1321657" cy="1321657"/>
          </a:xfrm>
          <a:prstGeom prst="ellipse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AC10C884-D698-2240-9CF5-DF539EA729F3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300775" y="2023670"/>
            <a:ext cx="1321657" cy="1321657"/>
          </a:xfrm>
          <a:prstGeom prst="ellipse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DA485439-DEED-7345-9D2A-7EB3F63E923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0300775" y="3562981"/>
            <a:ext cx="1321657" cy="1321657"/>
          </a:xfrm>
          <a:prstGeom prst="ellipse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F402E35F-A340-0549-B04A-B109B801E93C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0300775" y="5102292"/>
            <a:ext cx="1321657" cy="1321657"/>
          </a:xfrm>
          <a:prstGeom prst="ellipse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04BAA3C-01B1-E147-98D0-258F078F6F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628503"/>
            <a:ext cx="1602924" cy="8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9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517385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image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4481945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  <a:lvl2pPr>
              <a:lnSpc>
                <a:spcPct val="120000"/>
              </a:lnSpc>
              <a:defRPr sz="1600"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4CCE3FA1-96CD-B142-A067-84A01CBB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46964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7101AEA5-3D24-A647-AD7B-EAAF63952D2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5593068" y="1"/>
            <a:ext cx="6598920" cy="6867608"/>
          </a:xfrm>
          <a:custGeom>
            <a:avLst/>
            <a:gdLst>
              <a:gd name="connsiteX0" fmla="*/ 0 w 3692525"/>
              <a:gd name="connsiteY0" fmla="*/ 3697287 h 3697287"/>
              <a:gd name="connsiteX1" fmla="*/ 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  <a:gd name="connsiteX0" fmla="*/ 0 w 3692525"/>
              <a:gd name="connsiteY0" fmla="*/ 3697287 h 3697287"/>
              <a:gd name="connsiteX1" fmla="*/ 53975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2525" h="3697287">
                <a:moveTo>
                  <a:pt x="0" y="3697287"/>
                </a:moveTo>
                <a:lnTo>
                  <a:pt x="539750" y="0"/>
                </a:lnTo>
                <a:lnTo>
                  <a:pt x="3692525" y="0"/>
                </a:lnTo>
                <a:lnTo>
                  <a:pt x="3692525" y="3697287"/>
                </a:lnTo>
                <a:lnTo>
                  <a:pt x="0" y="3697287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74022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laptop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775199" cy="7368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4775199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307191B-3864-9741-8FF3-CE31D79EF8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10325" y="1228725"/>
            <a:ext cx="6578600" cy="412432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81140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tablet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013256" cy="7368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013256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307191B-3864-9741-8FF3-CE31D79EF8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15125" y="1133475"/>
            <a:ext cx="6003925" cy="45021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21520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smartphone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604000" cy="7368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6604000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0941730-FA88-CF4C-9D83-234DD57D17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26450" y="1409700"/>
            <a:ext cx="2187575" cy="387667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210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498" y="365126"/>
            <a:ext cx="7762301" cy="736844"/>
          </a:xfrm>
        </p:spPr>
        <p:txBody>
          <a:bodyPr>
            <a:normAutofit/>
          </a:bodyPr>
          <a:lstStyle>
            <a:lvl1pPr>
              <a:defRPr sz="2000"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3D48-8058-2D42-9309-EA8DD88B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498" y="1524000"/>
            <a:ext cx="7762301" cy="465296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D54E87-063F-BE4E-9C70-6C2338426206}"/>
              </a:ext>
            </a:extLst>
          </p:cNvPr>
          <p:cNvSpPr/>
          <p:nvPr userDrawn="1"/>
        </p:nvSpPr>
        <p:spPr>
          <a:xfrm>
            <a:off x="0" y="0"/>
            <a:ext cx="2983043" cy="6858000"/>
          </a:xfrm>
          <a:prstGeom prst="rect">
            <a:avLst/>
          </a:prstGeom>
          <a:gradFill>
            <a:gsLst>
              <a:gs pos="0">
                <a:srgbClr val="1496FF"/>
              </a:gs>
              <a:gs pos="0">
                <a:srgbClr val="2583EE"/>
              </a:gs>
              <a:gs pos="100000">
                <a:srgbClr val="712F9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rgbClr val="1496FF"/>
                  </a:gs>
                  <a:gs pos="0">
                    <a:srgbClr val="2583EE"/>
                  </a:gs>
                  <a:gs pos="100000">
                    <a:srgbClr val="712F90"/>
                  </a:gs>
                </a:gsLst>
                <a:lin ang="0" scaled="1"/>
              </a:gra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C59E46-B3C3-3648-9D2A-D59F7798E80B}"/>
              </a:ext>
            </a:extLst>
          </p:cNvPr>
          <p:cNvCxnSpPr>
            <a:cxnSpLocks/>
          </p:cNvCxnSpPr>
          <p:nvPr userDrawn="1"/>
        </p:nvCxnSpPr>
        <p:spPr>
          <a:xfrm>
            <a:off x="3692641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3296CA-AB12-9848-BFA1-A5361623602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523999"/>
            <a:ext cx="2082788" cy="46529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20000"/>
              </a:lnSpc>
              <a:spcBef>
                <a:spcPts val="4200"/>
              </a:spcBef>
              <a:buNone/>
              <a:defRPr sz="1500" b="1" i="0">
                <a:solidFill>
                  <a:schemeClr val="bg1"/>
                </a:solidFill>
                <a:latin typeface="Bernina Sans" pitchFamily="2" charset="77"/>
              </a:defRPr>
            </a:lvl1pPr>
            <a:lvl2pPr>
              <a:lnSpc>
                <a:spcPct val="120000"/>
              </a:lnSpc>
              <a:defRPr sz="18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ACACC29-2D2F-6148-A128-06E9B18BEA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7038" y="365125"/>
            <a:ext cx="2082788" cy="736846"/>
          </a:xfrm>
        </p:spPr>
        <p:txBody>
          <a:bodyPr anchor="b">
            <a:normAutofit/>
          </a:bodyPr>
          <a:lstStyle>
            <a:lvl1pPr marL="0" indent="0" algn="r">
              <a:buNone/>
              <a:defRPr lang="en-US" sz="20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70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6" name="Picture Placeholder 21">
            <a:extLst>
              <a:ext uri="{FF2B5EF4-FFF2-40B4-BE49-F238E27FC236}">
                <a16:creationId xmlns:a16="http://schemas.microsoft.com/office/drawing/2014/main" id="{02F35F52-9691-0F42-8C31-626ABABA5D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8617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68" name="Picture Placeholder 21">
            <a:extLst>
              <a:ext uri="{FF2B5EF4-FFF2-40B4-BE49-F238E27FC236}">
                <a16:creationId xmlns:a16="http://schemas.microsoft.com/office/drawing/2014/main" id="{DF560927-6461-7746-9032-DD6BEDF7A68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69270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70" name="Picture Placeholder 21">
            <a:extLst>
              <a:ext uri="{FF2B5EF4-FFF2-40B4-BE49-F238E27FC236}">
                <a16:creationId xmlns:a16="http://schemas.microsoft.com/office/drawing/2014/main" id="{28417BEF-971B-0F43-A010-B1089DE4E41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09923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72" name="Picture Placeholder 21">
            <a:extLst>
              <a:ext uri="{FF2B5EF4-FFF2-40B4-BE49-F238E27FC236}">
                <a16:creationId xmlns:a16="http://schemas.microsoft.com/office/drawing/2014/main" id="{05C338E9-E73F-A843-AE94-A9BB454C571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28617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74" name="Picture Placeholder 21">
            <a:extLst>
              <a:ext uri="{FF2B5EF4-FFF2-40B4-BE49-F238E27FC236}">
                <a16:creationId xmlns:a16="http://schemas.microsoft.com/office/drawing/2014/main" id="{59FCF0DE-AED9-2E40-903F-235C76B32FB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469270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76" name="Picture Placeholder 21">
            <a:extLst>
              <a:ext uri="{FF2B5EF4-FFF2-40B4-BE49-F238E27FC236}">
                <a16:creationId xmlns:a16="http://schemas.microsoft.com/office/drawing/2014/main" id="{D4982F9F-64B2-7148-962E-DF4D89A11AA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009923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84" name="Text Placeholder 47">
            <a:extLst>
              <a:ext uri="{FF2B5EF4-FFF2-40B4-BE49-F238E27FC236}">
                <a16:creationId xmlns:a16="http://schemas.microsoft.com/office/drawing/2014/main" id="{D9BA43D7-93F1-2542-8710-870CF899D9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54555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5" name="Text Placeholder 47">
            <a:extLst>
              <a:ext uri="{FF2B5EF4-FFF2-40B4-BE49-F238E27FC236}">
                <a16:creationId xmlns:a16="http://schemas.microsoft.com/office/drawing/2014/main" id="{66EB4BC3-66CE-5743-B31E-143C920A84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5208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6" name="Text Placeholder 47">
            <a:extLst>
              <a:ext uri="{FF2B5EF4-FFF2-40B4-BE49-F238E27FC236}">
                <a16:creationId xmlns:a16="http://schemas.microsoft.com/office/drawing/2014/main" id="{4C5A2096-D066-0244-A57C-94C8C34CD6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35861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" name="Text Placeholder 47">
            <a:extLst>
              <a:ext uri="{FF2B5EF4-FFF2-40B4-BE49-F238E27FC236}">
                <a16:creationId xmlns:a16="http://schemas.microsoft.com/office/drawing/2014/main" id="{A0EA7BD6-54C1-B34A-8CEA-B56258BDB2C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54555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8" name="Text Placeholder 47">
            <a:extLst>
              <a:ext uri="{FF2B5EF4-FFF2-40B4-BE49-F238E27FC236}">
                <a16:creationId xmlns:a16="http://schemas.microsoft.com/office/drawing/2014/main" id="{3AA32FAB-87C3-7E44-B403-B1AA0591586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5208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9" name="Text Placeholder 47">
            <a:extLst>
              <a:ext uri="{FF2B5EF4-FFF2-40B4-BE49-F238E27FC236}">
                <a16:creationId xmlns:a16="http://schemas.microsoft.com/office/drawing/2014/main" id="{50780ACF-28CB-5A48-AB47-F19B96CEAE6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735861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012135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358520A-230F-8E45-B93A-732CD1A84E0D}"/>
              </a:ext>
            </a:extLst>
          </p:cNvPr>
          <p:cNvSpPr/>
          <p:nvPr userDrawn="1"/>
        </p:nvSpPr>
        <p:spPr>
          <a:xfrm>
            <a:off x="756745" y="998483"/>
            <a:ext cx="1313793" cy="399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621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break 1 [11.1.18]">
    <p:bg>
      <p:bgPr>
        <a:gradFill>
          <a:gsLst>
            <a:gs pos="0">
              <a:srgbClr val="1496FF"/>
            </a:gs>
            <a:gs pos="0">
              <a:srgbClr val="2583EE"/>
            </a:gs>
            <a:gs pos="100000">
              <a:srgbClr val="712F9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8433"/>
            <a:ext cx="10515600" cy="1536450"/>
          </a:xfrm>
          <a:noFill/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76505B-E960-0045-9955-79D24F42A973}"/>
              </a:ext>
            </a:extLst>
          </p:cNvPr>
          <p:cNvCxnSpPr>
            <a:cxnSpLocks/>
          </p:cNvCxnSpPr>
          <p:nvPr userDrawn="1"/>
        </p:nvCxnSpPr>
        <p:spPr>
          <a:xfrm>
            <a:off x="934450" y="4069425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60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break 2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8433"/>
            <a:ext cx="10515600" cy="153645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76505B-E960-0045-9955-79D24F42A973}"/>
              </a:ext>
            </a:extLst>
          </p:cNvPr>
          <p:cNvCxnSpPr>
            <a:cxnSpLocks/>
          </p:cNvCxnSpPr>
          <p:nvPr userDrawn="1"/>
        </p:nvCxnSpPr>
        <p:spPr>
          <a:xfrm>
            <a:off x="5135880" y="4069425"/>
            <a:ext cx="19202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18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180" y="690013"/>
            <a:ext cx="9267641" cy="2339760"/>
          </a:xfrm>
        </p:spPr>
        <p:txBody>
          <a:bodyPr anchor="b">
            <a:normAutofit/>
          </a:bodyPr>
          <a:lstStyle>
            <a:lvl1pPr algn="ctr">
              <a:lnSpc>
                <a:spcPct val="120000"/>
              </a:lnSpc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2D4FA0E-7176-4C45-AA20-6ED6C160D2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2088" y="3868663"/>
            <a:ext cx="9267825" cy="1722437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Edit Master text styles </a:t>
            </a:r>
          </a:p>
        </p:txBody>
      </p:sp>
    </p:spTree>
    <p:extLst>
      <p:ext uri="{BB962C8B-B14F-4D97-AF65-F5344CB8AC3E}">
        <p14:creationId xmlns:p14="http://schemas.microsoft.com/office/powerpoint/2010/main" val="2227195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[11.1.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13C8D0A-95F3-C74A-9ACE-7F44999282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19943" y="1965672"/>
            <a:ext cx="2258492" cy="2258492"/>
          </a:xfrm>
          <a:prstGeom prst="ellipse">
            <a:avLst/>
          </a:prstGeom>
          <a:ln w="107950"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BD15F5A2-554B-384B-8DFD-9A0C987C9F9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392386" y="4913221"/>
            <a:ext cx="2185987" cy="746457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Logo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1F8B9-EAB7-7B44-8EE3-16E66E60A8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92386" y="1965672"/>
            <a:ext cx="6079672" cy="2638982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E2CF3D1-3501-8F42-9961-1B8AE36134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0101" y="316080"/>
            <a:ext cx="892119" cy="44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27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image" Target="../media/image3.sv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6" Type="http://schemas.openxmlformats.org/officeDocument/2006/relationships/image" Target="../media/image7.svg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image" Target="../media/image7.svg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1496FF"/>
            </a:gs>
            <a:gs pos="0">
              <a:srgbClr val="2583EE"/>
            </a:gs>
            <a:gs pos="100000">
              <a:srgbClr val="712F9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103E7-E220-5245-8D1D-6FB9BC9D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E6B27-35B4-BD4B-B684-A1605A6C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000"/>
            <a:ext cx="105156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F07585-F74A-084F-B49B-BF7A66D0262E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B300F-E282-0E47-82B4-03EDD1A78011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837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86" r:id="rId6"/>
    <p:sldLayoutId id="2147483812" r:id="rId7"/>
    <p:sldLayoutId id="2147483787" r:id="rId8"/>
    <p:sldLayoutId id="2147483788" r:id="rId9"/>
    <p:sldLayoutId id="2147483790" r:id="rId10"/>
    <p:sldLayoutId id="2147483740" r:id="rId11"/>
    <p:sldLayoutId id="2147483843" r:id="rId12"/>
    <p:sldLayoutId id="2147483845" r:id="rId13"/>
    <p:sldLayoutId id="2147483846" r:id="rId14"/>
    <p:sldLayoutId id="2147483847" r:id="rId15"/>
    <p:sldLayoutId id="2147483850" r:id="rId1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000" b="1" i="0" kern="1200">
          <a:solidFill>
            <a:schemeClr val="bg1"/>
          </a:solidFill>
          <a:latin typeface="Bernina Sans" pitchFamily="2" charset="77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1496FF"/>
            </a:gs>
            <a:gs pos="0">
              <a:srgbClr val="2583EE"/>
            </a:gs>
            <a:gs pos="100000">
              <a:srgbClr val="712F9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103E7-E220-5245-8D1D-6FB9BC9D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E6B27-35B4-BD4B-B684-A1605A6C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000"/>
            <a:ext cx="105156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31DE57-B849-E342-98A9-BE9020FABFB0}"/>
              </a:ext>
            </a:extLst>
          </p:cNvPr>
          <p:cNvCxnSpPr>
            <a:cxnSpLocks/>
          </p:cNvCxnSpPr>
          <p:nvPr userDrawn="1"/>
        </p:nvCxnSpPr>
        <p:spPr>
          <a:xfrm>
            <a:off x="934450" y="1218648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51FD5AC-A1AD-B346-9BBD-91805160E8B5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EA57B6-64D2-E441-8FFF-CCD5B97FA12D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D34CAF5-DAF2-DB45-841B-71EDBE001418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960101" y="316080"/>
            <a:ext cx="892119" cy="44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11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5" r:id="rId3"/>
    <p:sldLayoutId id="2147483824" r:id="rId4"/>
    <p:sldLayoutId id="2147483783" r:id="rId5"/>
    <p:sldLayoutId id="2147483808" r:id="rId6"/>
    <p:sldLayoutId id="2147483807" r:id="rId7"/>
    <p:sldLayoutId id="2147483806" r:id="rId8"/>
    <p:sldLayoutId id="2147483785" r:id="rId9"/>
    <p:sldLayoutId id="2147483762" r:id="rId10"/>
    <p:sldLayoutId id="2147483826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000" b="1" i="0" kern="1200">
          <a:solidFill>
            <a:schemeClr val="bg1"/>
          </a:solidFill>
          <a:latin typeface="Bernina Sans" pitchFamily="2" charset="77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103E7-E220-5245-8D1D-6FB9BC9D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E6B27-35B4-BD4B-B684-A1605A6C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000"/>
            <a:ext cx="105156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31DE57-B849-E342-98A9-BE9020FABFB0}"/>
              </a:ext>
            </a:extLst>
          </p:cNvPr>
          <p:cNvCxnSpPr>
            <a:cxnSpLocks/>
          </p:cNvCxnSpPr>
          <p:nvPr userDrawn="1"/>
        </p:nvCxnSpPr>
        <p:spPr>
          <a:xfrm>
            <a:off x="934450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51FD5AC-A1AD-B346-9BBD-91805160E8B5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EA57B6-64D2-E441-8FFF-CCD5B97FA12D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9DB4F80-FEC8-F547-8851-52E03404BDE0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960101" y="316080"/>
            <a:ext cx="890514" cy="44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09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4" r:id="rId3"/>
    <p:sldLayoutId id="2147483725" r:id="rId4"/>
    <p:sldLayoutId id="2147483723" r:id="rId5"/>
    <p:sldLayoutId id="2147483795" r:id="rId6"/>
    <p:sldLayoutId id="2147483809" r:id="rId7"/>
    <p:sldLayoutId id="2147483810" r:id="rId8"/>
    <p:sldLayoutId id="2147483811" r:id="rId9"/>
    <p:sldLayoutId id="2147483800" r:id="rId10"/>
    <p:sldLayoutId id="2147483797" r:id="rId11"/>
    <p:sldLayoutId id="2147483727" r:id="rId12"/>
    <p:sldLayoutId id="2147483841" r:id="rId1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000" b="1" i="0" kern="1200">
          <a:gradFill>
            <a:gsLst>
              <a:gs pos="0">
                <a:srgbClr val="1496FF"/>
              </a:gs>
              <a:gs pos="0">
                <a:srgbClr val="2583EE"/>
              </a:gs>
              <a:gs pos="100000">
                <a:srgbClr val="712F90"/>
              </a:gs>
            </a:gsLst>
            <a:lin ang="0" scaled="1"/>
          </a:gradFill>
          <a:latin typeface="Bernina Sans" pitchFamily="2" charset="77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8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6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4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103E7-E220-5245-8D1D-6FB9BC9D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E6B27-35B4-BD4B-B684-A1605A6C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000"/>
            <a:ext cx="105156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7F475D-E98C-9A4E-A906-DC948B755ACC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FACFF5-C187-E543-A1D9-85FADED02D95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24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17" r:id="rId2"/>
    <p:sldLayoutId id="2147483802" r:id="rId3"/>
    <p:sldLayoutId id="2147483803" r:id="rId4"/>
    <p:sldLayoutId id="2147483804" r:id="rId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000" b="1" i="0" kern="1200">
          <a:gradFill>
            <a:gsLst>
              <a:gs pos="0">
                <a:srgbClr val="1496FF"/>
              </a:gs>
              <a:gs pos="0">
                <a:srgbClr val="2583EE"/>
              </a:gs>
              <a:gs pos="100000">
                <a:srgbClr val="712F90"/>
              </a:gs>
            </a:gsLst>
            <a:lin ang="0" scaled="1"/>
          </a:gradFill>
          <a:latin typeface="Bernina Sans" pitchFamily="2" charset="77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8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6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4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103E7-E220-5245-8D1D-6FB9BC9D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E6B27-35B4-BD4B-B684-A1605A6C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000"/>
            <a:ext cx="105156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31DE57-B849-E342-98A9-BE9020FABFB0}"/>
              </a:ext>
            </a:extLst>
          </p:cNvPr>
          <p:cNvCxnSpPr>
            <a:cxnSpLocks/>
          </p:cNvCxnSpPr>
          <p:nvPr userDrawn="1"/>
        </p:nvCxnSpPr>
        <p:spPr>
          <a:xfrm>
            <a:off x="934450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51FD5AC-A1AD-B346-9BBD-91805160E8B5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EA57B6-64D2-E441-8FFF-CCD5B97FA12D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9DB4F80-FEC8-F547-8851-52E03404BDE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960101" y="316080"/>
            <a:ext cx="890514" cy="44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50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000" b="1" i="0" kern="1200">
          <a:gradFill>
            <a:gsLst>
              <a:gs pos="0">
                <a:srgbClr val="1496FF"/>
              </a:gs>
              <a:gs pos="0">
                <a:srgbClr val="2583EE"/>
              </a:gs>
              <a:gs pos="100000">
                <a:srgbClr val="712F90"/>
              </a:gs>
            </a:gsLst>
            <a:lin ang="0" scaled="1"/>
          </a:gradFill>
          <a:latin typeface="Bernina Sans" pitchFamily="2" charset="77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8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6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4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rgbClr val="0F1419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https://commons.wikimedia.org/wiki/File:Laptop_font_awesome.svg" TargetMode="External"/><Relationship Id="rId7" Type="http://schemas.openxmlformats.org/officeDocument/2006/relationships/hyperlink" Target="https://en.wikipedia.org/wiki/Dynatrace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hyperlink" Target="https://commons.wikimedia.org/wiki/File:Gorilla-server.svg" TargetMode="External"/><Relationship Id="rId4" Type="http://schemas.openxmlformats.org/officeDocument/2006/relationships/image" Target="../media/image32.png"/><Relationship Id="rId9" Type="http://schemas.openxmlformats.org/officeDocument/2006/relationships/hyperlink" Target="https://en.wikipedia.org/wiki/Google_Chrome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34.94.46.35/shell" TargetMode="Externa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microsoft.com/office/2007/relationships/hdphoto" Target="../media/hdphoto4.wdp"/><Relationship Id="rId18" Type="http://schemas.openxmlformats.org/officeDocument/2006/relationships/image" Target="../media/image46.png"/><Relationship Id="rId3" Type="http://schemas.openxmlformats.org/officeDocument/2006/relationships/image" Target="../media/image35.png"/><Relationship Id="rId7" Type="http://schemas.microsoft.com/office/2007/relationships/hdphoto" Target="../media/hdphoto2.wdp"/><Relationship Id="rId12" Type="http://schemas.openxmlformats.org/officeDocument/2006/relationships/image" Target="../media/image41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4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7.png"/><Relationship Id="rId11" Type="http://schemas.openxmlformats.org/officeDocument/2006/relationships/image" Target="../media/image40.png"/><Relationship Id="rId5" Type="http://schemas.microsoft.com/office/2007/relationships/hdphoto" Target="../media/hdphoto1.wdp"/><Relationship Id="rId15" Type="http://schemas.openxmlformats.org/officeDocument/2006/relationships/image" Target="../media/image43.tiff"/><Relationship Id="rId10" Type="http://schemas.microsoft.com/office/2007/relationships/hdphoto" Target="../media/hdphoto3.wdp"/><Relationship Id="rId19" Type="http://schemas.openxmlformats.org/officeDocument/2006/relationships/image" Target="../media/image47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Relationship Id="rId1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microsoft.com/office/2007/relationships/hdphoto" Target="../media/hdphoto4.wdp"/><Relationship Id="rId18" Type="http://schemas.openxmlformats.org/officeDocument/2006/relationships/image" Target="../media/image45.png"/><Relationship Id="rId3" Type="http://schemas.openxmlformats.org/officeDocument/2006/relationships/image" Target="../media/image47.png"/><Relationship Id="rId7" Type="http://schemas.microsoft.com/office/2007/relationships/hdphoto" Target="../media/hdphoto2.wdp"/><Relationship Id="rId12" Type="http://schemas.openxmlformats.org/officeDocument/2006/relationships/image" Target="../media/image41.png"/><Relationship Id="rId17" Type="http://schemas.openxmlformats.org/officeDocument/2006/relationships/image" Target="../media/image44.jpeg"/><Relationship Id="rId2" Type="http://schemas.openxmlformats.org/officeDocument/2006/relationships/image" Target="../media/image35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7.png"/><Relationship Id="rId11" Type="http://schemas.openxmlformats.org/officeDocument/2006/relationships/image" Target="../media/image40.png"/><Relationship Id="rId5" Type="http://schemas.microsoft.com/office/2007/relationships/hdphoto" Target="../media/hdphoto1.wdp"/><Relationship Id="rId15" Type="http://schemas.openxmlformats.org/officeDocument/2006/relationships/image" Target="../media/image43.tiff"/><Relationship Id="rId10" Type="http://schemas.microsoft.com/office/2007/relationships/hdphoto" Target="../media/hdphoto3.wdp"/><Relationship Id="rId19" Type="http://schemas.openxmlformats.org/officeDocument/2006/relationships/image" Target="../media/image46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Relationship Id="rId1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eptn-workshops/getting-started/tree/master/01_Onboarding_simplenode_service" TargetMode="Externa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2.png"/><Relationship Id="rId18" Type="http://schemas.openxmlformats.org/officeDocument/2006/relationships/image" Target="../media/image50.png"/><Relationship Id="rId3" Type="http://schemas.openxmlformats.org/officeDocument/2006/relationships/image" Target="../media/image36.png"/><Relationship Id="rId21" Type="http://schemas.openxmlformats.org/officeDocument/2006/relationships/image" Target="../media/image51.png"/><Relationship Id="rId7" Type="http://schemas.openxmlformats.org/officeDocument/2006/relationships/image" Target="../media/image38.png"/><Relationship Id="rId12" Type="http://schemas.microsoft.com/office/2007/relationships/hdphoto" Target="../media/hdphoto4.wdp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8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5.xml"/><Relationship Id="rId6" Type="http://schemas.microsoft.com/office/2007/relationships/hdphoto" Target="../media/hdphoto2.wdp"/><Relationship Id="rId11" Type="http://schemas.openxmlformats.org/officeDocument/2006/relationships/image" Target="../media/image41.png"/><Relationship Id="rId5" Type="http://schemas.openxmlformats.org/officeDocument/2006/relationships/image" Target="../media/image37.png"/><Relationship Id="rId15" Type="http://schemas.openxmlformats.org/officeDocument/2006/relationships/image" Target="../media/image44.jpeg"/><Relationship Id="rId23" Type="http://schemas.openxmlformats.org/officeDocument/2006/relationships/image" Target="../media/image53.png"/><Relationship Id="rId10" Type="http://schemas.openxmlformats.org/officeDocument/2006/relationships/image" Target="../media/image40.png"/><Relationship Id="rId19" Type="http://schemas.openxmlformats.org/officeDocument/2006/relationships/image" Target="../media/image45.png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openxmlformats.org/officeDocument/2006/relationships/image" Target="../media/image43.tiff"/><Relationship Id="rId22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eptn-workshops/getting-started/tree/master/02_Deploying_simplenode_service" TargetMode="Externa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43.tiff"/><Relationship Id="rId18" Type="http://schemas.openxmlformats.org/officeDocument/2006/relationships/image" Target="../media/image45.png"/><Relationship Id="rId3" Type="http://schemas.microsoft.com/office/2007/relationships/hdphoto" Target="../media/hdphoto1.wdp"/><Relationship Id="rId7" Type="http://schemas.openxmlformats.org/officeDocument/2006/relationships/image" Target="../media/image39.png"/><Relationship Id="rId12" Type="http://schemas.openxmlformats.org/officeDocument/2006/relationships/image" Target="../media/image42.png"/><Relationship Id="rId17" Type="http://schemas.openxmlformats.org/officeDocument/2006/relationships/image" Target="../media/image50.png"/><Relationship Id="rId2" Type="http://schemas.openxmlformats.org/officeDocument/2006/relationships/image" Target="../media/image36.png"/><Relationship Id="rId16" Type="http://schemas.openxmlformats.org/officeDocument/2006/relationships/image" Target="../media/image49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8.png"/><Relationship Id="rId11" Type="http://schemas.microsoft.com/office/2007/relationships/hdphoto" Target="../media/hdphoto4.wdp"/><Relationship Id="rId5" Type="http://schemas.microsoft.com/office/2007/relationships/hdphoto" Target="../media/hdphoto2.wdp"/><Relationship Id="rId15" Type="http://schemas.openxmlformats.org/officeDocument/2006/relationships/image" Target="../media/image48.png"/><Relationship Id="rId10" Type="http://schemas.openxmlformats.org/officeDocument/2006/relationships/image" Target="../media/image41.png"/><Relationship Id="rId19" Type="http://schemas.openxmlformats.org/officeDocument/2006/relationships/image" Target="../media/image46.png"/><Relationship Id="rId4" Type="http://schemas.openxmlformats.org/officeDocument/2006/relationships/image" Target="../media/image37.png"/><Relationship Id="rId9" Type="http://schemas.openxmlformats.org/officeDocument/2006/relationships/image" Target="../media/image40.png"/><Relationship Id="rId14" Type="http://schemas.openxmlformats.org/officeDocument/2006/relationships/image" Target="../media/image44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eptn-workshops/getting-started/tree/master/03_Exploring_quality_gates" TargetMode="Externa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2.png"/><Relationship Id="rId18" Type="http://schemas.openxmlformats.org/officeDocument/2006/relationships/image" Target="../media/image46.png"/><Relationship Id="rId26" Type="http://schemas.openxmlformats.org/officeDocument/2006/relationships/image" Target="../media/image68.png"/><Relationship Id="rId3" Type="http://schemas.openxmlformats.org/officeDocument/2006/relationships/image" Target="../media/image36.png"/><Relationship Id="rId21" Type="http://schemas.microsoft.com/office/2007/relationships/hdphoto" Target="../media/hdphoto5.wdp"/><Relationship Id="rId7" Type="http://schemas.openxmlformats.org/officeDocument/2006/relationships/image" Target="../media/image38.png"/><Relationship Id="rId12" Type="http://schemas.microsoft.com/office/2007/relationships/hdphoto" Target="../media/hdphoto4.wdp"/><Relationship Id="rId17" Type="http://schemas.openxmlformats.org/officeDocument/2006/relationships/image" Target="../media/image45.png"/><Relationship Id="rId25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1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15.xml"/><Relationship Id="rId6" Type="http://schemas.microsoft.com/office/2007/relationships/hdphoto" Target="../media/hdphoto2.wdp"/><Relationship Id="rId11" Type="http://schemas.openxmlformats.org/officeDocument/2006/relationships/image" Target="../media/image41.png"/><Relationship Id="rId24" Type="http://schemas.openxmlformats.org/officeDocument/2006/relationships/image" Target="../media/image66.png"/><Relationship Id="rId5" Type="http://schemas.openxmlformats.org/officeDocument/2006/relationships/image" Target="../media/image37.png"/><Relationship Id="rId15" Type="http://schemas.openxmlformats.org/officeDocument/2006/relationships/image" Target="../media/image44.jpeg"/><Relationship Id="rId23" Type="http://schemas.openxmlformats.org/officeDocument/2006/relationships/image" Target="../media/image65.png"/><Relationship Id="rId10" Type="http://schemas.openxmlformats.org/officeDocument/2006/relationships/image" Target="../media/image40.png"/><Relationship Id="rId19" Type="http://schemas.openxmlformats.org/officeDocument/2006/relationships/image" Target="../media/image62.png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openxmlformats.org/officeDocument/2006/relationships/image" Target="../media/image43.tiff"/><Relationship Id="rId22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eptn-workshops/getting-started/tree/master/04_Automatic_remediation" TargetMode="Externa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ynatrace.com/services-support/autonomous-cloud-enablement/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ynatrace.com/services-support/autonomous-cloud-enablement/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3.jpeg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73A0F5-94F9-7843-85C4-A92B8D2457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Bernina Sans"/>
                <a:cs typeface="Calibri"/>
              </a:rPr>
              <a:t>Introduction to Autonomous Cloud with Keptn</a:t>
            </a:r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C00B0DB-885D-5D48-939D-39CC8A7F90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Dynatrace PERFORM HOTDAY</a:t>
            </a:r>
          </a:p>
        </p:txBody>
      </p:sp>
    </p:spTree>
    <p:extLst>
      <p:ext uri="{BB962C8B-B14F-4D97-AF65-F5344CB8AC3E}">
        <p14:creationId xmlns:p14="http://schemas.microsoft.com/office/powerpoint/2010/main" val="852881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5">
            <a:extLst>
              <a:ext uri="{FF2B5EF4-FFF2-40B4-BE49-F238E27FC236}">
                <a16:creationId xmlns:a16="http://schemas.microsoft.com/office/drawing/2014/main" id="{41E1855B-D16E-49B7-AEF0-06043235EC20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lvl="0">
              <a:defRPr/>
            </a:pPr>
            <a:r>
              <a:rPr lang="en-US" sz="2000">
                <a:latin typeface="Bernina Sans" pitchFamily="2" charset="77"/>
              </a:rPr>
              <a:t>Challenges to solve for becoming Cloud Native: Automate Operations</a:t>
            </a:r>
            <a:endParaRPr kumimoji="0" lang="de-AT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" pitchFamily="2" charset="77"/>
            </a:endParaRPr>
          </a:p>
        </p:txBody>
      </p:sp>
      <p:sp>
        <p:nvSpPr>
          <p:cNvPr id="679" name="Freeform 7">
            <a:extLst>
              <a:ext uri="{FF2B5EF4-FFF2-40B4-BE49-F238E27FC236}">
                <a16:creationId xmlns:a16="http://schemas.microsoft.com/office/drawing/2014/main" id="{FDB44EA8-97E5-4D65-A185-6F16417D4E5D}"/>
              </a:ext>
            </a:extLst>
          </p:cNvPr>
          <p:cNvSpPr>
            <a:spLocks/>
          </p:cNvSpPr>
          <p:nvPr/>
        </p:nvSpPr>
        <p:spPr bwMode="auto">
          <a:xfrm>
            <a:off x="2714718" y="3267416"/>
            <a:ext cx="1111063" cy="2071449"/>
          </a:xfrm>
          <a:custGeom>
            <a:avLst/>
            <a:gdLst>
              <a:gd name="T0" fmla="*/ 0 w 641"/>
              <a:gd name="T1" fmla="*/ 0 h 907"/>
              <a:gd name="T2" fmla="*/ 0 w 641"/>
              <a:gd name="T3" fmla="*/ 907 h 907"/>
              <a:gd name="T4" fmla="*/ 166 w 641"/>
              <a:gd name="T5" fmla="*/ 907 h 907"/>
              <a:gd name="T6" fmla="*/ 641 w 641"/>
              <a:gd name="T7" fmla="*/ 0 h 907"/>
              <a:gd name="T8" fmla="*/ 0 w 641"/>
              <a:gd name="T9" fmla="*/ 0 h 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1" h="907">
                <a:moveTo>
                  <a:pt x="0" y="0"/>
                </a:moveTo>
                <a:lnTo>
                  <a:pt x="0" y="907"/>
                </a:lnTo>
                <a:lnTo>
                  <a:pt x="166" y="907"/>
                </a:lnTo>
                <a:lnTo>
                  <a:pt x="641" y="0"/>
                </a:lnTo>
                <a:lnTo>
                  <a:pt x="0" y="0"/>
                </a:lnTo>
                <a:close/>
              </a:path>
            </a:pathLst>
          </a:custGeom>
          <a:pattFill prst="wdDnDiag">
            <a:fgClr>
              <a:srgbClr val="7DC540">
                <a:lumMod val="20000"/>
                <a:lumOff val="80000"/>
              </a:srgbClr>
            </a:fgClr>
            <a:bgClr>
              <a:schemeClr val="tx1"/>
            </a:bgClr>
          </a:patt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5464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0" name="Freeform 8">
            <a:extLst>
              <a:ext uri="{FF2B5EF4-FFF2-40B4-BE49-F238E27FC236}">
                <a16:creationId xmlns:a16="http://schemas.microsoft.com/office/drawing/2014/main" id="{B2E42038-2C98-4BB4-9E7B-F8FFB5CABA5D}"/>
              </a:ext>
            </a:extLst>
          </p:cNvPr>
          <p:cNvSpPr>
            <a:spLocks/>
          </p:cNvSpPr>
          <p:nvPr/>
        </p:nvSpPr>
        <p:spPr bwMode="auto">
          <a:xfrm>
            <a:off x="3573163" y="3280836"/>
            <a:ext cx="5301800" cy="2350078"/>
          </a:xfrm>
          <a:custGeom>
            <a:avLst/>
            <a:gdLst>
              <a:gd name="T0" fmla="*/ 479 w 1920"/>
              <a:gd name="T1" fmla="*/ 0 h 1029"/>
              <a:gd name="T2" fmla="*/ 0 w 1920"/>
              <a:gd name="T3" fmla="*/ 918 h 1029"/>
              <a:gd name="T4" fmla="*/ 0 w 1920"/>
              <a:gd name="T5" fmla="*/ 1029 h 1029"/>
              <a:gd name="T6" fmla="*/ 169 w 1920"/>
              <a:gd name="T7" fmla="*/ 1029 h 1029"/>
              <a:gd name="T8" fmla="*/ 169 w 1920"/>
              <a:gd name="T9" fmla="*/ 926 h 1029"/>
              <a:gd name="T10" fmla="*/ 1920 w 1920"/>
              <a:gd name="T11" fmla="*/ 0 h 1029"/>
              <a:gd name="T12" fmla="*/ 479 w 1920"/>
              <a:gd name="T13" fmla="*/ 0 h 10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20" h="1029">
                <a:moveTo>
                  <a:pt x="479" y="0"/>
                </a:moveTo>
                <a:lnTo>
                  <a:pt x="0" y="918"/>
                </a:lnTo>
                <a:lnTo>
                  <a:pt x="0" y="1029"/>
                </a:lnTo>
                <a:lnTo>
                  <a:pt x="169" y="1029"/>
                </a:lnTo>
                <a:lnTo>
                  <a:pt x="169" y="926"/>
                </a:lnTo>
                <a:lnTo>
                  <a:pt x="1920" y="0"/>
                </a:lnTo>
                <a:lnTo>
                  <a:pt x="479" y="0"/>
                </a:lnTo>
                <a:close/>
              </a:path>
            </a:pathLst>
          </a:custGeom>
          <a:pattFill prst="wdDnDiag">
            <a:fgClr>
              <a:srgbClr val="7DC540">
                <a:lumMod val="20000"/>
                <a:lumOff val="80000"/>
              </a:srgbClr>
            </a:fgClr>
            <a:bgClr>
              <a:schemeClr val="tx1"/>
            </a:bgClr>
          </a:patt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5464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1" name="Rectangle 680">
            <a:extLst>
              <a:ext uri="{FF2B5EF4-FFF2-40B4-BE49-F238E27FC236}">
                <a16:creationId xmlns:a16="http://schemas.microsoft.com/office/drawing/2014/main" id="{AD815A86-223A-4A44-B328-32C6A66FB8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9777" y="2497759"/>
            <a:ext cx="2508125" cy="769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5464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2" name="Rectangle 681">
            <a:extLst>
              <a:ext uri="{FF2B5EF4-FFF2-40B4-BE49-F238E27FC236}">
                <a16:creationId xmlns:a16="http://schemas.microsoft.com/office/drawing/2014/main" id="{298A528A-2FF4-4BE3-BDC5-82616B7B9D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4319" y="2497759"/>
            <a:ext cx="1121463" cy="769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5464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83" name="Group 682">
            <a:extLst>
              <a:ext uri="{FF2B5EF4-FFF2-40B4-BE49-F238E27FC236}">
                <a16:creationId xmlns:a16="http://schemas.microsoft.com/office/drawing/2014/main" id="{9E99A7B8-6A4B-4CB9-8D5D-4AC39CE5C1A3}"/>
              </a:ext>
            </a:extLst>
          </p:cNvPr>
          <p:cNvGrpSpPr/>
          <p:nvPr/>
        </p:nvGrpSpPr>
        <p:grpSpPr>
          <a:xfrm>
            <a:off x="2224557" y="2623370"/>
            <a:ext cx="268666" cy="381403"/>
            <a:chOff x="455613" y="1838075"/>
            <a:chExt cx="246063" cy="265113"/>
          </a:xfrm>
        </p:grpSpPr>
        <p:sp>
          <p:nvSpPr>
            <p:cNvPr id="980" name="Freeform 28">
              <a:extLst>
                <a:ext uri="{FF2B5EF4-FFF2-40B4-BE49-F238E27FC236}">
                  <a16:creationId xmlns:a16="http://schemas.microsoft.com/office/drawing/2014/main" id="{6EB70777-4AD3-4824-9B67-8899E7126F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613" y="1838075"/>
              <a:ext cx="246063" cy="265113"/>
            </a:xfrm>
            <a:custGeom>
              <a:avLst/>
              <a:gdLst>
                <a:gd name="T0" fmla="*/ 36 w 109"/>
                <a:gd name="T1" fmla="*/ 0 h 118"/>
                <a:gd name="T2" fmla="*/ 36 w 109"/>
                <a:gd name="T3" fmla="*/ 65 h 118"/>
                <a:gd name="T4" fmla="*/ 30 w 109"/>
                <a:gd name="T5" fmla="*/ 49 h 118"/>
                <a:gd name="T6" fmla="*/ 52 w 109"/>
                <a:gd name="T7" fmla="*/ 118 h 118"/>
                <a:gd name="T8" fmla="*/ 36 w 109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18">
                  <a:moveTo>
                    <a:pt x="36" y="0"/>
                  </a:moveTo>
                  <a:cubicBezTo>
                    <a:pt x="50" y="18"/>
                    <a:pt x="51" y="49"/>
                    <a:pt x="36" y="65"/>
                  </a:cubicBezTo>
                  <a:cubicBezTo>
                    <a:pt x="32" y="60"/>
                    <a:pt x="31" y="55"/>
                    <a:pt x="30" y="49"/>
                  </a:cubicBezTo>
                  <a:cubicBezTo>
                    <a:pt x="0" y="70"/>
                    <a:pt x="15" y="118"/>
                    <a:pt x="52" y="118"/>
                  </a:cubicBezTo>
                  <a:cubicBezTo>
                    <a:pt x="109" y="118"/>
                    <a:pt x="97" y="24"/>
                    <a:pt x="36" y="0"/>
                  </a:cubicBezTo>
                  <a:close/>
                </a:path>
              </a:pathLst>
            </a:custGeom>
            <a:solidFill>
              <a:srgbClr val="FBB040"/>
            </a:solidFill>
            <a:ln>
              <a:noFill/>
            </a:ln>
            <a:extLs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1" name="Freeform 29">
              <a:extLst>
                <a:ext uri="{FF2B5EF4-FFF2-40B4-BE49-F238E27FC236}">
                  <a16:creationId xmlns:a16="http://schemas.microsoft.com/office/drawing/2014/main" id="{55703316-11BF-4381-8917-BAC389326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26" y="2000000"/>
              <a:ext cx="58738" cy="69850"/>
            </a:xfrm>
            <a:custGeom>
              <a:avLst/>
              <a:gdLst>
                <a:gd name="T0" fmla="*/ 16 w 26"/>
                <a:gd name="T1" fmla="*/ 0 h 31"/>
                <a:gd name="T2" fmla="*/ 0 w 26"/>
                <a:gd name="T3" fmla="*/ 20 h 31"/>
                <a:gd name="T4" fmla="*/ 13 w 26"/>
                <a:gd name="T5" fmla="*/ 31 h 31"/>
                <a:gd name="T6" fmla="*/ 26 w 26"/>
                <a:gd name="T7" fmla="*/ 18 h 31"/>
                <a:gd name="T8" fmla="*/ 16 w 26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1">
                  <a:moveTo>
                    <a:pt x="16" y="0"/>
                  </a:moveTo>
                  <a:cubicBezTo>
                    <a:pt x="21" y="9"/>
                    <a:pt x="8" y="22"/>
                    <a:pt x="0" y="20"/>
                  </a:cubicBezTo>
                  <a:cubicBezTo>
                    <a:pt x="1" y="26"/>
                    <a:pt x="7" y="31"/>
                    <a:pt x="13" y="31"/>
                  </a:cubicBezTo>
                  <a:cubicBezTo>
                    <a:pt x="20" y="31"/>
                    <a:pt x="26" y="25"/>
                    <a:pt x="26" y="18"/>
                  </a:cubicBezTo>
                  <a:cubicBezTo>
                    <a:pt x="26" y="10"/>
                    <a:pt x="23" y="0"/>
                    <a:pt x="16" y="0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84" name="Group 683">
            <a:extLst>
              <a:ext uri="{FF2B5EF4-FFF2-40B4-BE49-F238E27FC236}">
                <a16:creationId xmlns:a16="http://schemas.microsoft.com/office/drawing/2014/main" id="{73712C1F-0300-471C-BD78-113701B7EB9F}"/>
              </a:ext>
            </a:extLst>
          </p:cNvPr>
          <p:cNvGrpSpPr/>
          <p:nvPr/>
        </p:nvGrpSpPr>
        <p:grpSpPr>
          <a:xfrm>
            <a:off x="2626304" y="3258280"/>
            <a:ext cx="8593656" cy="143883"/>
            <a:chOff x="701676" y="2080963"/>
            <a:chExt cx="7870825" cy="100013"/>
          </a:xfrm>
        </p:grpSpPr>
        <p:sp>
          <p:nvSpPr>
            <p:cNvPr id="947" name="Rectangle 946">
              <a:extLst>
                <a:ext uri="{FF2B5EF4-FFF2-40B4-BE49-F238E27FC236}">
                  <a16:creationId xmlns:a16="http://schemas.microsoft.com/office/drawing/2014/main" id="{7C0BB173-E562-4396-AE6A-F0DF9C856E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8963" y="2090488"/>
              <a:ext cx="7938" cy="90488"/>
            </a:xfrm>
            <a:prstGeom prst="rect">
              <a:avLst/>
            </a:prstGeom>
            <a:solidFill>
              <a:srgbClr val="BCBEC0"/>
            </a:solidFill>
            <a:ln>
              <a:noFill/>
            </a:ln>
            <a:extLs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48" name="Group 947">
              <a:extLst>
                <a:ext uri="{FF2B5EF4-FFF2-40B4-BE49-F238E27FC236}">
                  <a16:creationId xmlns:a16="http://schemas.microsoft.com/office/drawing/2014/main" id="{AD997E6B-3A47-49EA-A234-DF7B0DB378B0}"/>
                </a:ext>
              </a:extLst>
            </p:cNvPr>
            <p:cNvGrpSpPr/>
            <p:nvPr/>
          </p:nvGrpSpPr>
          <p:grpSpPr>
            <a:xfrm>
              <a:off x="701676" y="2080963"/>
              <a:ext cx="7870825" cy="100013"/>
              <a:chOff x="701676" y="2080963"/>
              <a:chExt cx="7870825" cy="100013"/>
            </a:xfrm>
          </p:grpSpPr>
          <p:sp>
            <p:nvSpPr>
              <p:cNvPr id="949" name="Rectangle 948">
                <a:extLst>
                  <a:ext uri="{FF2B5EF4-FFF2-40B4-BE49-F238E27FC236}">
                    <a16:creationId xmlns:a16="http://schemas.microsoft.com/office/drawing/2014/main" id="{03BF055C-767C-405E-9445-4AB5F08F78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676" y="2080963"/>
                <a:ext cx="7870825" cy="17463"/>
              </a:xfrm>
              <a:prstGeom prst="rect">
                <a:avLst/>
              </a:pr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lc="http://schemas.openxmlformats.org/drawingml/2006/lockedCanvas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5464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0" name="Rectangle 949">
                <a:extLst>
                  <a:ext uri="{FF2B5EF4-FFF2-40B4-BE49-F238E27FC236}">
                    <a16:creationId xmlns:a16="http://schemas.microsoft.com/office/drawing/2014/main" id="{CBD7990E-0BF5-48D4-BAEB-21B01169F3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351" y="2090488"/>
                <a:ext cx="9525" cy="90488"/>
              </a:xfrm>
              <a:prstGeom prst="rect">
                <a:avLst/>
              </a:pr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lc="http://schemas.openxmlformats.org/drawingml/2006/lockedCanvas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5464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1" name="Rectangle 950">
                <a:extLst>
                  <a:ext uri="{FF2B5EF4-FFF2-40B4-BE49-F238E27FC236}">
                    <a16:creationId xmlns:a16="http://schemas.microsoft.com/office/drawing/2014/main" id="{D6702529-7872-49FE-B65C-B9D1AE6604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5526" y="2090488"/>
                <a:ext cx="9525" cy="90488"/>
              </a:xfrm>
              <a:prstGeom prst="rect">
                <a:avLst/>
              </a:pr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lc="http://schemas.openxmlformats.org/drawingml/2006/lockedCanvas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5464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2" name="Rectangle 951">
                <a:extLst>
                  <a:ext uri="{FF2B5EF4-FFF2-40B4-BE49-F238E27FC236}">
                    <a16:creationId xmlns:a16="http://schemas.microsoft.com/office/drawing/2014/main" id="{85CF33F3-26A8-4BFF-9BE8-3B228CD7F1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2701" y="2090488"/>
                <a:ext cx="9525" cy="90488"/>
              </a:xfrm>
              <a:prstGeom prst="rect">
                <a:avLst/>
              </a:pr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lc="http://schemas.openxmlformats.org/drawingml/2006/lockedCanvas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5464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3" name="Rectangle 952">
                <a:extLst>
                  <a:ext uri="{FF2B5EF4-FFF2-40B4-BE49-F238E27FC236}">
                    <a16:creationId xmlns:a16="http://schemas.microsoft.com/office/drawing/2014/main" id="{435F95FD-A5B8-4A21-AFAC-B54915B33A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9876" y="2090488"/>
                <a:ext cx="9525" cy="90488"/>
              </a:xfrm>
              <a:prstGeom prst="rect">
                <a:avLst/>
              </a:pr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lc="http://schemas.openxmlformats.org/drawingml/2006/lockedCanvas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5464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4" name="Rectangle 953">
                <a:extLst>
                  <a:ext uri="{FF2B5EF4-FFF2-40B4-BE49-F238E27FC236}">
                    <a16:creationId xmlns:a16="http://schemas.microsoft.com/office/drawing/2014/main" id="{D33F2CCC-4864-425B-9DE8-3D7D9AF3BC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7051" y="2090488"/>
                <a:ext cx="9525" cy="90488"/>
              </a:xfrm>
              <a:prstGeom prst="rect">
                <a:avLst/>
              </a:pr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lc="http://schemas.openxmlformats.org/drawingml/2006/lockedCanvas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5464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5" name="Rectangle 954">
                <a:extLst>
                  <a:ext uri="{FF2B5EF4-FFF2-40B4-BE49-F238E27FC236}">
                    <a16:creationId xmlns:a16="http://schemas.microsoft.com/office/drawing/2014/main" id="{D10DA868-09CA-4688-A5CA-FF570380D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4226" y="2090488"/>
                <a:ext cx="9525" cy="90488"/>
              </a:xfrm>
              <a:prstGeom prst="rect">
                <a:avLst/>
              </a:pr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lc="http://schemas.openxmlformats.org/drawingml/2006/lockedCanvas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5464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6" name="Rectangle 955">
                <a:extLst>
                  <a:ext uri="{FF2B5EF4-FFF2-40B4-BE49-F238E27FC236}">
                    <a16:creationId xmlns:a16="http://schemas.microsoft.com/office/drawing/2014/main" id="{A2D6E1BA-4828-4C7A-9CDF-5C095E41CD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1401" y="2090488"/>
                <a:ext cx="9525" cy="90488"/>
              </a:xfrm>
              <a:prstGeom prst="rect">
                <a:avLst/>
              </a:pr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lc="http://schemas.openxmlformats.org/drawingml/2006/lockedCanvas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5464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7" name="Rectangle 956">
                <a:extLst>
                  <a:ext uri="{FF2B5EF4-FFF2-40B4-BE49-F238E27FC236}">
                    <a16:creationId xmlns:a16="http://schemas.microsoft.com/office/drawing/2014/main" id="{5BAEE65F-8903-49E6-9760-0D71EE6BDB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8576" y="2090488"/>
                <a:ext cx="9525" cy="90488"/>
              </a:xfrm>
              <a:prstGeom prst="rect">
                <a:avLst/>
              </a:pr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lc="http://schemas.openxmlformats.org/drawingml/2006/lockedCanvas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5464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8" name="Rectangle 957">
                <a:extLst>
                  <a:ext uri="{FF2B5EF4-FFF2-40B4-BE49-F238E27FC236}">
                    <a16:creationId xmlns:a16="http://schemas.microsoft.com/office/drawing/2014/main" id="{45DDDB9A-1DE4-49EC-91C3-589E97533B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5751" y="2090488"/>
                <a:ext cx="9525" cy="90488"/>
              </a:xfrm>
              <a:prstGeom prst="rect">
                <a:avLst/>
              </a:pr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lc="http://schemas.openxmlformats.org/drawingml/2006/lockedCanvas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5464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9" name="Rectangle 958">
                <a:extLst>
                  <a:ext uri="{FF2B5EF4-FFF2-40B4-BE49-F238E27FC236}">
                    <a16:creationId xmlns:a16="http://schemas.microsoft.com/office/drawing/2014/main" id="{571D535F-1966-47FB-A402-133DE4E56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2926" y="2090488"/>
                <a:ext cx="9525" cy="90488"/>
              </a:xfrm>
              <a:prstGeom prst="rect">
                <a:avLst/>
              </a:pr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lc="http://schemas.openxmlformats.org/drawingml/2006/lockedCanvas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5464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0" name="Rectangle 959">
                <a:extLst>
                  <a:ext uri="{FF2B5EF4-FFF2-40B4-BE49-F238E27FC236}">
                    <a16:creationId xmlns:a16="http://schemas.microsoft.com/office/drawing/2014/main" id="{B8A66B62-6803-42DF-8EEC-795F251564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0101" y="2090488"/>
                <a:ext cx="9525" cy="90488"/>
              </a:xfrm>
              <a:prstGeom prst="rect">
                <a:avLst/>
              </a:pr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lc="http://schemas.openxmlformats.org/drawingml/2006/lockedCanvas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5464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1" name="Rectangle 960">
                <a:extLst>
                  <a:ext uri="{FF2B5EF4-FFF2-40B4-BE49-F238E27FC236}">
                    <a16:creationId xmlns:a16="http://schemas.microsoft.com/office/drawing/2014/main" id="{CBDBAFFF-AB5E-400D-8016-13424E121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7276" y="2090488"/>
                <a:ext cx="9525" cy="90488"/>
              </a:xfrm>
              <a:prstGeom prst="rect">
                <a:avLst/>
              </a:pr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lc="http://schemas.openxmlformats.org/drawingml/2006/lockedCanvas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5464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2" name="Rectangle 961">
                <a:extLst>
                  <a:ext uri="{FF2B5EF4-FFF2-40B4-BE49-F238E27FC236}">
                    <a16:creationId xmlns:a16="http://schemas.microsoft.com/office/drawing/2014/main" id="{EEA04B6B-11C2-4C91-B445-7A9CADEBC9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4451" y="2090488"/>
                <a:ext cx="9525" cy="90488"/>
              </a:xfrm>
              <a:prstGeom prst="rect">
                <a:avLst/>
              </a:pr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lc="http://schemas.openxmlformats.org/drawingml/2006/lockedCanvas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5464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3" name="Rectangle 962">
                <a:extLst>
                  <a:ext uri="{FF2B5EF4-FFF2-40B4-BE49-F238E27FC236}">
                    <a16:creationId xmlns:a16="http://schemas.microsoft.com/office/drawing/2014/main" id="{3462D3C6-C6C0-4A6F-A0A8-8A99C62CAE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0038" y="2090488"/>
                <a:ext cx="7938" cy="90488"/>
              </a:xfrm>
              <a:prstGeom prst="rect">
                <a:avLst/>
              </a:pr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lc="http://schemas.openxmlformats.org/drawingml/2006/lockedCanvas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5464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4" name="Rectangle 963">
                <a:extLst>
                  <a:ext uri="{FF2B5EF4-FFF2-40B4-BE49-F238E27FC236}">
                    <a16:creationId xmlns:a16="http://schemas.microsoft.com/office/drawing/2014/main" id="{228464FA-72FE-43D0-B284-75C1C20FE6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7213" y="2090488"/>
                <a:ext cx="7938" cy="90488"/>
              </a:xfrm>
              <a:prstGeom prst="rect">
                <a:avLst/>
              </a:pr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lc="http://schemas.openxmlformats.org/drawingml/2006/lockedCanvas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5464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5" name="Rectangle 964">
                <a:extLst>
                  <a:ext uri="{FF2B5EF4-FFF2-40B4-BE49-F238E27FC236}">
                    <a16:creationId xmlns:a16="http://schemas.microsoft.com/office/drawing/2014/main" id="{8C9E9E4B-47AC-4187-9075-16616E1CE5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4388" y="2090488"/>
                <a:ext cx="7938" cy="90488"/>
              </a:xfrm>
              <a:prstGeom prst="rect">
                <a:avLst/>
              </a:pr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lc="http://schemas.openxmlformats.org/drawingml/2006/lockedCanvas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5464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6" name="Rectangle 965">
                <a:extLst>
                  <a:ext uri="{FF2B5EF4-FFF2-40B4-BE49-F238E27FC236}">
                    <a16:creationId xmlns:a16="http://schemas.microsoft.com/office/drawing/2014/main" id="{5DA05DE1-E5A7-411D-A567-625412B47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1563" y="2090488"/>
                <a:ext cx="7938" cy="90488"/>
              </a:xfrm>
              <a:prstGeom prst="rect">
                <a:avLst/>
              </a:pr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lc="http://schemas.openxmlformats.org/drawingml/2006/lockedCanvas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5464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7" name="Rectangle 966">
                <a:extLst>
                  <a:ext uri="{FF2B5EF4-FFF2-40B4-BE49-F238E27FC236}">
                    <a16:creationId xmlns:a16="http://schemas.microsoft.com/office/drawing/2014/main" id="{3B99DD25-BCCE-4E27-A2F5-061B9E78DC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8738" y="2090488"/>
                <a:ext cx="7938" cy="90488"/>
              </a:xfrm>
              <a:prstGeom prst="rect">
                <a:avLst/>
              </a:pr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lc="http://schemas.openxmlformats.org/drawingml/2006/lockedCanvas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5464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8" name="Rectangle 967">
                <a:extLst>
                  <a:ext uri="{FF2B5EF4-FFF2-40B4-BE49-F238E27FC236}">
                    <a16:creationId xmlns:a16="http://schemas.microsoft.com/office/drawing/2014/main" id="{111D09FF-971A-4EF9-9DB0-F3768E376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5913" y="2090488"/>
                <a:ext cx="7938" cy="90488"/>
              </a:xfrm>
              <a:prstGeom prst="rect">
                <a:avLst/>
              </a:pr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lc="http://schemas.openxmlformats.org/drawingml/2006/lockedCanvas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5464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9" name="Rectangle 968">
                <a:extLst>
                  <a:ext uri="{FF2B5EF4-FFF2-40B4-BE49-F238E27FC236}">
                    <a16:creationId xmlns:a16="http://schemas.microsoft.com/office/drawing/2014/main" id="{A6518FDA-6885-4C61-BC8E-A10C95D56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53088" y="2090488"/>
                <a:ext cx="7938" cy="90488"/>
              </a:xfrm>
              <a:prstGeom prst="rect">
                <a:avLst/>
              </a:pr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lc="http://schemas.openxmlformats.org/drawingml/2006/lockedCanvas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5464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0" name="Rectangle 969">
                <a:extLst>
                  <a:ext uri="{FF2B5EF4-FFF2-40B4-BE49-F238E27FC236}">
                    <a16:creationId xmlns:a16="http://schemas.microsoft.com/office/drawing/2014/main" id="{90F13D61-1D6F-4F99-8015-46658C6A4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10263" y="2090488"/>
                <a:ext cx="7938" cy="90488"/>
              </a:xfrm>
              <a:prstGeom prst="rect">
                <a:avLst/>
              </a:pr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lc="http://schemas.openxmlformats.org/drawingml/2006/lockedCanvas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5464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1" name="Rectangle 970">
                <a:extLst>
                  <a:ext uri="{FF2B5EF4-FFF2-40B4-BE49-F238E27FC236}">
                    <a16:creationId xmlns:a16="http://schemas.microsoft.com/office/drawing/2014/main" id="{DB39519B-9EB9-43ED-9834-4BA00DBEFA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7438" y="2090488"/>
                <a:ext cx="7938" cy="90488"/>
              </a:xfrm>
              <a:prstGeom prst="rect">
                <a:avLst/>
              </a:pr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lc="http://schemas.openxmlformats.org/drawingml/2006/lockedCanvas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5464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2" name="Rectangle 971">
                <a:extLst>
                  <a:ext uri="{FF2B5EF4-FFF2-40B4-BE49-F238E27FC236}">
                    <a16:creationId xmlns:a16="http://schemas.microsoft.com/office/drawing/2014/main" id="{DCD5DCA0-92FA-4466-8E44-F321B7C379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4613" y="2090488"/>
                <a:ext cx="7938" cy="90488"/>
              </a:xfrm>
              <a:prstGeom prst="rect">
                <a:avLst/>
              </a:pr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lc="http://schemas.openxmlformats.org/drawingml/2006/lockedCanvas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5464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3" name="Rectangle 972">
                <a:extLst>
                  <a:ext uri="{FF2B5EF4-FFF2-40B4-BE49-F238E27FC236}">
                    <a16:creationId xmlns:a16="http://schemas.microsoft.com/office/drawing/2014/main" id="{11B13B39-5CD6-4986-B2D2-F3A07AE5CC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81788" y="2090488"/>
                <a:ext cx="7938" cy="90488"/>
              </a:xfrm>
              <a:prstGeom prst="rect">
                <a:avLst/>
              </a:pr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lc="http://schemas.openxmlformats.org/drawingml/2006/lockedCanvas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5464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4" name="Rectangle 973">
                <a:extLst>
                  <a:ext uri="{FF2B5EF4-FFF2-40B4-BE49-F238E27FC236}">
                    <a16:creationId xmlns:a16="http://schemas.microsoft.com/office/drawing/2014/main" id="{C7C6AC85-D515-4BCE-A629-7700903B53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96138" y="2090488"/>
                <a:ext cx="7938" cy="90488"/>
              </a:xfrm>
              <a:prstGeom prst="rect">
                <a:avLst/>
              </a:pr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lc="http://schemas.openxmlformats.org/drawingml/2006/lockedCanvas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5464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5" name="Rectangle 974">
                <a:extLst>
                  <a:ext uri="{FF2B5EF4-FFF2-40B4-BE49-F238E27FC236}">
                    <a16:creationId xmlns:a16="http://schemas.microsoft.com/office/drawing/2014/main" id="{E84CB906-335D-461A-B36A-8E3728F68E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53313" y="2090488"/>
                <a:ext cx="7938" cy="90488"/>
              </a:xfrm>
              <a:prstGeom prst="rect">
                <a:avLst/>
              </a:pr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lc="http://schemas.openxmlformats.org/drawingml/2006/lockedCanvas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5464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6" name="Rectangle 975">
                <a:extLst>
                  <a:ext uri="{FF2B5EF4-FFF2-40B4-BE49-F238E27FC236}">
                    <a16:creationId xmlns:a16="http://schemas.microsoft.com/office/drawing/2014/main" id="{B19BCC9A-D3DE-4850-A66A-0752BDBC5D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10488" y="2090488"/>
                <a:ext cx="7938" cy="90488"/>
              </a:xfrm>
              <a:prstGeom prst="rect">
                <a:avLst/>
              </a:pr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lc="http://schemas.openxmlformats.org/drawingml/2006/lockedCanvas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5464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7" name="Rectangle 976">
                <a:extLst>
                  <a:ext uri="{FF2B5EF4-FFF2-40B4-BE49-F238E27FC236}">
                    <a16:creationId xmlns:a16="http://schemas.microsoft.com/office/drawing/2014/main" id="{9177EB1C-7AE7-44F7-81EE-1C3B9258D2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67663" y="2090488"/>
                <a:ext cx="7938" cy="90488"/>
              </a:xfrm>
              <a:prstGeom prst="rect">
                <a:avLst/>
              </a:pr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lc="http://schemas.openxmlformats.org/drawingml/2006/lockedCanvas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5464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8" name="Rectangle 977">
                <a:extLst>
                  <a:ext uri="{FF2B5EF4-FFF2-40B4-BE49-F238E27FC236}">
                    <a16:creationId xmlns:a16="http://schemas.microsoft.com/office/drawing/2014/main" id="{127E365B-AA79-403F-A0B6-D158ADC5C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24838" y="2090488"/>
                <a:ext cx="7938" cy="90488"/>
              </a:xfrm>
              <a:prstGeom prst="rect">
                <a:avLst/>
              </a:pr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lc="http://schemas.openxmlformats.org/drawingml/2006/lockedCanvas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5464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9" name="Rectangle 978">
                <a:extLst>
                  <a:ext uri="{FF2B5EF4-FFF2-40B4-BE49-F238E27FC236}">
                    <a16:creationId xmlns:a16="http://schemas.microsoft.com/office/drawing/2014/main" id="{4CD6B9CA-1948-4360-BFBA-1CE452B7C3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82013" y="2090488"/>
                <a:ext cx="7938" cy="90488"/>
              </a:xfrm>
              <a:prstGeom prst="rect">
                <a:avLst/>
              </a:pr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lc="http://schemas.openxmlformats.org/drawingml/2006/lockedCanvas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5464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85" name="Freeform 319">
            <a:extLst>
              <a:ext uri="{FF2B5EF4-FFF2-40B4-BE49-F238E27FC236}">
                <a16:creationId xmlns:a16="http://schemas.microsoft.com/office/drawing/2014/main" id="{E034A258-5964-458B-A7E2-A3041F086B85}"/>
              </a:ext>
            </a:extLst>
          </p:cNvPr>
          <p:cNvSpPr>
            <a:spLocks/>
          </p:cNvSpPr>
          <p:nvPr/>
        </p:nvSpPr>
        <p:spPr bwMode="auto">
          <a:xfrm>
            <a:off x="11133485" y="2762685"/>
            <a:ext cx="0" cy="242088"/>
          </a:xfrm>
          <a:custGeom>
            <a:avLst/>
            <a:gdLst>
              <a:gd name="T0" fmla="*/ 0 h 106"/>
              <a:gd name="T1" fmla="*/ 106 h 106"/>
              <a:gd name="T2" fmla="*/ 0 h 106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06">
                <a:moveTo>
                  <a:pt x="0" y="0"/>
                </a:moveTo>
                <a:lnTo>
                  <a:pt x="0" y="10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5464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3" name="Rectangle 942">
            <a:extLst>
              <a:ext uri="{FF2B5EF4-FFF2-40B4-BE49-F238E27FC236}">
                <a16:creationId xmlns:a16="http://schemas.microsoft.com/office/drawing/2014/main" id="{4810E03D-209B-41C4-AA66-DC76E155CD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7836" y="2975364"/>
            <a:ext cx="1119729" cy="283197"/>
          </a:xfrm>
          <a:prstGeom prst="rect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5464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2" name="TextBox 58">
            <a:extLst>
              <a:ext uri="{FF2B5EF4-FFF2-40B4-BE49-F238E27FC236}">
                <a16:creationId xmlns:a16="http://schemas.microsoft.com/office/drawing/2014/main" id="{A85EF525-61B6-481F-99B5-21DA07925E07}"/>
              </a:ext>
            </a:extLst>
          </p:cNvPr>
          <p:cNvSpPr txBox="1"/>
          <p:nvPr/>
        </p:nvSpPr>
        <p:spPr>
          <a:xfrm>
            <a:off x="2729278" y="2967389"/>
            <a:ext cx="1098352" cy="29768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ENGAGE</a:t>
            </a:r>
          </a:p>
        </p:txBody>
      </p:sp>
      <p:sp>
        <p:nvSpPr>
          <p:cNvPr id="936" name="Rectangle 935">
            <a:extLst>
              <a:ext uri="{FF2B5EF4-FFF2-40B4-BE49-F238E27FC236}">
                <a16:creationId xmlns:a16="http://schemas.microsoft.com/office/drawing/2014/main" id="{4285EB1B-4E78-4272-9E0A-51922C608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7912" y="2975093"/>
            <a:ext cx="1117997" cy="283197"/>
          </a:xfrm>
          <a:prstGeom prst="rect">
            <a:avLst/>
          </a:prstGeom>
          <a:solidFill>
            <a:srgbClr val="00B9CC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5464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5" name="TextBox 66">
            <a:extLst>
              <a:ext uri="{FF2B5EF4-FFF2-40B4-BE49-F238E27FC236}">
                <a16:creationId xmlns:a16="http://schemas.microsoft.com/office/drawing/2014/main" id="{38158C45-F5B2-4252-8BCB-40D26B2F9484}"/>
              </a:ext>
            </a:extLst>
          </p:cNvPr>
          <p:cNvSpPr txBox="1"/>
          <p:nvPr/>
        </p:nvSpPr>
        <p:spPr>
          <a:xfrm>
            <a:off x="3836178" y="2972705"/>
            <a:ext cx="1111340" cy="29768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TRIAGE</a:t>
            </a:r>
          </a:p>
        </p:txBody>
      </p:sp>
      <p:sp>
        <p:nvSpPr>
          <p:cNvPr id="688" name="Rectangle 687">
            <a:extLst>
              <a:ext uri="{FF2B5EF4-FFF2-40B4-BE49-F238E27FC236}">
                <a16:creationId xmlns:a16="http://schemas.microsoft.com/office/drawing/2014/main" id="{E6CDB7E4-3750-4359-A21B-B2FD190876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4375" y="2979001"/>
            <a:ext cx="2503527" cy="283197"/>
          </a:xfrm>
          <a:prstGeom prst="rect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5464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0" name="Freeform 109">
            <a:extLst>
              <a:ext uri="{FF2B5EF4-FFF2-40B4-BE49-F238E27FC236}">
                <a16:creationId xmlns:a16="http://schemas.microsoft.com/office/drawing/2014/main" id="{25982B74-2598-4B6A-990A-D7E9FF8A63F8}"/>
              </a:ext>
            </a:extLst>
          </p:cNvPr>
          <p:cNvSpPr>
            <a:spLocks noEditPoints="1"/>
          </p:cNvSpPr>
          <p:nvPr/>
        </p:nvSpPr>
        <p:spPr bwMode="auto">
          <a:xfrm>
            <a:off x="5847764" y="3018473"/>
            <a:ext cx="155999" cy="198695"/>
          </a:xfrm>
          <a:custGeom>
            <a:avLst/>
            <a:gdLst>
              <a:gd name="T0" fmla="*/ 49 w 63"/>
              <a:gd name="T1" fmla="*/ 61 h 61"/>
              <a:gd name="T2" fmla="*/ 43 w 63"/>
              <a:gd name="T3" fmla="*/ 59 h 61"/>
              <a:gd name="T4" fmla="*/ 3 w 63"/>
              <a:gd name="T5" fmla="*/ 19 h 61"/>
              <a:gd name="T6" fmla="*/ 4 w 63"/>
              <a:gd name="T7" fmla="*/ 6 h 61"/>
              <a:gd name="T8" fmla="*/ 8 w 63"/>
              <a:gd name="T9" fmla="*/ 2 h 61"/>
              <a:gd name="T10" fmla="*/ 19 w 63"/>
              <a:gd name="T11" fmla="*/ 2 h 61"/>
              <a:gd name="T12" fmla="*/ 25 w 63"/>
              <a:gd name="T13" fmla="*/ 9 h 61"/>
              <a:gd name="T14" fmla="*/ 25 w 63"/>
              <a:gd name="T15" fmla="*/ 20 h 61"/>
              <a:gd name="T16" fmla="*/ 24 w 63"/>
              <a:gd name="T17" fmla="*/ 21 h 61"/>
              <a:gd name="T18" fmla="*/ 41 w 63"/>
              <a:gd name="T19" fmla="*/ 38 h 61"/>
              <a:gd name="T20" fmla="*/ 43 w 63"/>
              <a:gd name="T21" fmla="*/ 37 h 61"/>
              <a:gd name="T22" fmla="*/ 53 w 63"/>
              <a:gd name="T23" fmla="*/ 37 h 61"/>
              <a:gd name="T24" fmla="*/ 60 w 63"/>
              <a:gd name="T25" fmla="*/ 44 h 61"/>
              <a:gd name="T26" fmla="*/ 60 w 63"/>
              <a:gd name="T27" fmla="*/ 54 h 61"/>
              <a:gd name="T28" fmla="*/ 56 w 63"/>
              <a:gd name="T29" fmla="*/ 58 h 61"/>
              <a:gd name="T30" fmla="*/ 49 w 63"/>
              <a:gd name="T31" fmla="*/ 61 h 61"/>
              <a:gd name="T32" fmla="*/ 13 w 63"/>
              <a:gd name="T33" fmla="*/ 3 h 61"/>
              <a:gd name="T34" fmla="*/ 10 w 63"/>
              <a:gd name="T35" fmla="*/ 5 h 61"/>
              <a:gd name="T36" fmla="*/ 7 w 63"/>
              <a:gd name="T37" fmla="*/ 8 h 61"/>
              <a:gd name="T38" fmla="*/ 6 w 63"/>
              <a:gd name="T39" fmla="*/ 18 h 61"/>
              <a:gd name="T40" fmla="*/ 44 w 63"/>
              <a:gd name="T41" fmla="*/ 57 h 61"/>
              <a:gd name="T42" fmla="*/ 54 w 63"/>
              <a:gd name="T43" fmla="*/ 56 h 61"/>
              <a:gd name="T44" fmla="*/ 58 w 63"/>
              <a:gd name="T45" fmla="*/ 52 h 61"/>
              <a:gd name="T46" fmla="*/ 58 w 63"/>
              <a:gd name="T47" fmla="*/ 46 h 61"/>
              <a:gd name="T48" fmla="*/ 51 w 63"/>
              <a:gd name="T49" fmla="*/ 39 h 61"/>
              <a:gd name="T50" fmla="*/ 45 w 63"/>
              <a:gd name="T51" fmla="*/ 39 h 61"/>
              <a:gd name="T52" fmla="*/ 43 w 63"/>
              <a:gd name="T53" fmla="*/ 41 h 61"/>
              <a:gd name="T54" fmla="*/ 41 w 63"/>
              <a:gd name="T55" fmla="*/ 41 h 61"/>
              <a:gd name="T56" fmla="*/ 21 w 63"/>
              <a:gd name="T57" fmla="*/ 22 h 61"/>
              <a:gd name="T58" fmla="*/ 21 w 63"/>
              <a:gd name="T59" fmla="*/ 20 h 61"/>
              <a:gd name="T60" fmla="*/ 23 w 63"/>
              <a:gd name="T61" fmla="*/ 17 h 61"/>
              <a:gd name="T62" fmla="*/ 23 w 63"/>
              <a:gd name="T63" fmla="*/ 11 h 61"/>
              <a:gd name="T64" fmla="*/ 16 w 63"/>
              <a:gd name="T65" fmla="*/ 5 h 61"/>
              <a:gd name="T66" fmla="*/ 13 w 63"/>
              <a:gd name="T67" fmla="*/ 3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3" h="61">
                <a:moveTo>
                  <a:pt x="49" y="61"/>
                </a:moveTo>
                <a:cubicBezTo>
                  <a:pt x="47" y="61"/>
                  <a:pt x="45" y="60"/>
                  <a:pt x="43" y="59"/>
                </a:cubicBezTo>
                <a:cubicBezTo>
                  <a:pt x="27" y="49"/>
                  <a:pt x="13" y="35"/>
                  <a:pt x="3" y="19"/>
                </a:cubicBezTo>
                <a:cubicBezTo>
                  <a:pt x="0" y="15"/>
                  <a:pt x="1" y="10"/>
                  <a:pt x="4" y="6"/>
                </a:cubicBezTo>
                <a:cubicBezTo>
                  <a:pt x="8" y="2"/>
                  <a:pt x="8" y="2"/>
                  <a:pt x="8" y="2"/>
                </a:cubicBezTo>
                <a:cubicBezTo>
                  <a:pt x="11" y="0"/>
                  <a:pt x="16" y="0"/>
                  <a:pt x="19" y="2"/>
                </a:cubicBezTo>
                <a:cubicBezTo>
                  <a:pt x="25" y="9"/>
                  <a:pt x="25" y="9"/>
                  <a:pt x="25" y="9"/>
                </a:cubicBezTo>
                <a:cubicBezTo>
                  <a:pt x="28" y="12"/>
                  <a:pt x="28" y="17"/>
                  <a:pt x="25" y="20"/>
                </a:cubicBezTo>
                <a:cubicBezTo>
                  <a:pt x="24" y="21"/>
                  <a:pt x="24" y="21"/>
                  <a:pt x="24" y="21"/>
                </a:cubicBezTo>
                <a:cubicBezTo>
                  <a:pt x="29" y="27"/>
                  <a:pt x="35" y="33"/>
                  <a:pt x="41" y="38"/>
                </a:cubicBezTo>
                <a:cubicBezTo>
                  <a:pt x="43" y="37"/>
                  <a:pt x="43" y="37"/>
                  <a:pt x="43" y="37"/>
                </a:cubicBezTo>
                <a:cubicBezTo>
                  <a:pt x="45" y="34"/>
                  <a:pt x="50" y="34"/>
                  <a:pt x="53" y="37"/>
                </a:cubicBezTo>
                <a:cubicBezTo>
                  <a:pt x="60" y="44"/>
                  <a:pt x="60" y="44"/>
                  <a:pt x="60" y="44"/>
                </a:cubicBezTo>
                <a:cubicBezTo>
                  <a:pt x="63" y="46"/>
                  <a:pt x="63" y="51"/>
                  <a:pt x="60" y="54"/>
                </a:cubicBezTo>
                <a:cubicBezTo>
                  <a:pt x="56" y="58"/>
                  <a:pt x="56" y="58"/>
                  <a:pt x="56" y="58"/>
                </a:cubicBezTo>
                <a:cubicBezTo>
                  <a:pt x="54" y="60"/>
                  <a:pt x="51" y="61"/>
                  <a:pt x="49" y="61"/>
                </a:cubicBezTo>
                <a:close/>
                <a:moveTo>
                  <a:pt x="13" y="3"/>
                </a:moveTo>
                <a:cubicBezTo>
                  <a:pt x="12" y="3"/>
                  <a:pt x="11" y="4"/>
                  <a:pt x="10" y="5"/>
                </a:cubicBezTo>
                <a:cubicBezTo>
                  <a:pt x="7" y="8"/>
                  <a:pt x="7" y="8"/>
                  <a:pt x="7" y="8"/>
                </a:cubicBezTo>
                <a:cubicBezTo>
                  <a:pt x="4" y="11"/>
                  <a:pt x="4" y="15"/>
                  <a:pt x="6" y="18"/>
                </a:cubicBezTo>
                <a:cubicBezTo>
                  <a:pt x="16" y="33"/>
                  <a:pt x="29" y="46"/>
                  <a:pt x="44" y="57"/>
                </a:cubicBezTo>
                <a:cubicBezTo>
                  <a:pt x="47" y="58"/>
                  <a:pt x="52" y="58"/>
                  <a:pt x="54" y="56"/>
                </a:cubicBezTo>
                <a:cubicBezTo>
                  <a:pt x="58" y="52"/>
                  <a:pt x="58" y="52"/>
                  <a:pt x="58" y="52"/>
                </a:cubicBezTo>
                <a:cubicBezTo>
                  <a:pt x="59" y="50"/>
                  <a:pt x="59" y="47"/>
                  <a:pt x="58" y="46"/>
                </a:cubicBezTo>
                <a:cubicBezTo>
                  <a:pt x="51" y="39"/>
                  <a:pt x="51" y="39"/>
                  <a:pt x="51" y="39"/>
                </a:cubicBezTo>
                <a:cubicBezTo>
                  <a:pt x="49" y="38"/>
                  <a:pt x="46" y="38"/>
                  <a:pt x="45" y="39"/>
                </a:cubicBezTo>
                <a:cubicBezTo>
                  <a:pt x="43" y="41"/>
                  <a:pt x="43" y="41"/>
                  <a:pt x="43" y="41"/>
                </a:cubicBezTo>
                <a:cubicBezTo>
                  <a:pt x="42" y="42"/>
                  <a:pt x="41" y="42"/>
                  <a:pt x="41" y="41"/>
                </a:cubicBezTo>
                <a:cubicBezTo>
                  <a:pt x="33" y="36"/>
                  <a:pt x="27" y="29"/>
                  <a:pt x="21" y="22"/>
                </a:cubicBezTo>
                <a:cubicBezTo>
                  <a:pt x="20" y="21"/>
                  <a:pt x="20" y="20"/>
                  <a:pt x="21" y="20"/>
                </a:cubicBezTo>
                <a:cubicBezTo>
                  <a:pt x="23" y="17"/>
                  <a:pt x="23" y="17"/>
                  <a:pt x="23" y="17"/>
                </a:cubicBezTo>
                <a:cubicBezTo>
                  <a:pt x="25" y="16"/>
                  <a:pt x="25" y="13"/>
                  <a:pt x="23" y="11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4"/>
                  <a:pt x="14" y="3"/>
                  <a:pt x="13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5464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2" name="TextBox 74">
            <a:extLst>
              <a:ext uri="{FF2B5EF4-FFF2-40B4-BE49-F238E27FC236}">
                <a16:creationId xmlns:a16="http://schemas.microsoft.com/office/drawing/2014/main" id="{DB82D181-519F-4AA0-945B-5556D294AE74}"/>
              </a:ext>
            </a:extLst>
          </p:cNvPr>
          <p:cNvSpPr txBox="1"/>
          <p:nvPr/>
        </p:nvSpPr>
        <p:spPr>
          <a:xfrm>
            <a:off x="5344102" y="2969453"/>
            <a:ext cx="1529547" cy="29768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FIND        &amp; ASSEMBLE</a:t>
            </a:r>
          </a:p>
        </p:txBody>
      </p:sp>
      <p:sp>
        <p:nvSpPr>
          <p:cNvPr id="927" name="Rectangle 926">
            <a:extLst>
              <a:ext uri="{FF2B5EF4-FFF2-40B4-BE49-F238E27FC236}">
                <a16:creationId xmlns:a16="http://schemas.microsoft.com/office/drawing/2014/main" id="{C13728CC-D536-4CE6-BD27-4C66090F0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8299" y="2975092"/>
            <a:ext cx="1669194" cy="283197"/>
          </a:xfrm>
          <a:prstGeom prst="rect">
            <a:avLst/>
          </a:prstGeom>
          <a:solidFill>
            <a:srgbClr val="808285"/>
          </a:solidFill>
          <a:ln>
            <a:noFill/>
          </a:ln>
          <a:extLs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5464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6" name="TextBox 83">
            <a:extLst>
              <a:ext uri="{FF2B5EF4-FFF2-40B4-BE49-F238E27FC236}">
                <a16:creationId xmlns:a16="http://schemas.microsoft.com/office/drawing/2014/main" id="{8C7EFCCF-3E62-4B64-8361-C3FB971DF1CE}"/>
              </a:ext>
            </a:extLst>
          </p:cNvPr>
          <p:cNvSpPr txBox="1"/>
          <p:nvPr/>
        </p:nvSpPr>
        <p:spPr>
          <a:xfrm>
            <a:off x="7500161" y="2967389"/>
            <a:ext cx="1658150" cy="29768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RESOLVE</a:t>
            </a:r>
          </a:p>
        </p:txBody>
      </p:sp>
      <p:sp>
        <p:nvSpPr>
          <p:cNvPr id="920" name="Rectangle 919">
            <a:extLst>
              <a:ext uri="{FF2B5EF4-FFF2-40B4-BE49-F238E27FC236}">
                <a16:creationId xmlns:a16="http://schemas.microsoft.com/office/drawing/2014/main" id="{5081D902-FD3D-4254-8500-3C0E9C2D8B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2235" y="2979937"/>
            <a:ext cx="1934393" cy="2809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5464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9" name="TextBox 91">
            <a:extLst>
              <a:ext uri="{FF2B5EF4-FFF2-40B4-BE49-F238E27FC236}">
                <a16:creationId xmlns:a16="http://schemas.microsoft.com/office/drawing/2014/main" id="{650BF177-704E-48DE-A226-A57E5AA5D63D}"/>
              </a:ext>
            </a:extLst>
          </p:cNvPr>
          <p:cNvSpPr txBox="1"/>
          <p:nvPr/>
        </p:nvSpPr>
        <p:spPr>
          <a:xfrm>
            <a:off x="9402694" y="2986439"/>
            <a:ext cx="1436818" cy="29768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RESTORE</a:t>
            </a:r>
          </a:p>
        </p:txBody>
      </p:sp>
      <p:grpSp>
        <p:nvGrpSpPr>
          <p:cNvPr id="696" name="Group 695">
            <a:extLst>
              <a:ext uri="{FF2B5EF4-FFF2-40B4-BE49-F238E27FC236}">
                <a16:creationId xmlns:a16="http://schemas.microsoft.com/office/drawing/2014/main" id="{6F046445-42DA-4B80-8DDF-6A2851FDD2D1}"/>
              </a:ext>
            </a:extLst>
          </p:cNvPr>
          <p:cNvGrpSpPr/>
          <p:nvPr/>
        </p:nvGrpSpPr>
        <p:grpSpPr>
          <a:xfrm>
            <a:off x="4969777" y="2495473"/>
            <a:ext cx="2508125" cy="479611"/>
            <a:chOff x="2847976" y="1550736"/>
            <a:chExt cx="2297113" cy="333377"/>
          </a:xfrm>
        </p:grpSpPr>
        <p:sp>
          <p:nvSpPr>
            <p:cNvPr id="912" name="Rectangle 911">
              <a:extLst>
                <a:ext uri="{FF2B5EF4-FFF2-40B4-BE49-F238E27FC236}">
                  <a16:creationId xmlns:a16="http://schemas.microsoft.com/office/drawing/2014/main" id="{7FB18B1D-6029-4E6F-B51F-9F445789F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7976" y="1552325"/>
              <a:ext cx="2297113" cy="331788"/>
            </a:xfrm>
            <a:prstGeom prst="rect">
              <a:avLst/>
            </a:prstGeom>
            <a:solidFill>
              <a:srgbClr val="F58668"/>
            </a:solidFill>
            <a:ln>
              <a:noFill/>
            </a:ln>
            <a:extLs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3" name="TextBox 102">
              <a:extLst>
                <a:ext uri="{FF2B5EF4-FFF2-40B4-BE49-F238E27FC236}">
                  <a16:creationId xmlns:a16="http://schemas.microsoft.com/office/drawing/2014/main" id="{0D3CD08C-C0B9-41C1-A4AC-8A9A85650E9D}"/>
                </a:ext>
              </a:extLst>
            </p:cNvPr>
            <p:cNvSpPr txBox="1"/>
            <p:nvPr/>
          </p:nvSpPr>
          <p:spPr>
            <a:xfrm>
              <a:off x="2847976" y="1550736"/>
              <a:ext cx="2290761" cy="328029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MANUAL</a:t>
              </a:r>
              <a:b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COMMUNICATION</a:t>
              </a:r>
            </a:p>
          </p:txBody>
        </p:sp>
      </p:grpSp>
      <p:grpSp>
        <p:nvGrpSpPr>
          <p:cNvPr id="697" name="Group 696">
            <a:extLst>
              <a:ext uri="{FF2B5EF4-FFF2-40B4-BE49-F238E27FC236}">
                <a16:creationId xmlns:a16="http://schemas.microsoft.com/office/drawing/2014/main" id="{3733A506-0703-428B-92E7-E963057288AB}"/>
              </a:ext>
            </a:extLst>
          </p:cNvPr>
          <p:cNvGrpSpPr/>
          <p:nvPr/>
        </p:nvGrpSpPr>
        <p:grpSpPr>
          <a:xfrm>
            <a:off x="2704319" y="2495473"/>
            <a:ext cx="1121463" cy="479611"/>
            <a:chOff x="773113" y="1550736"/>
            <a:chExt cx="1027113" cy="333377"/>
          </a:xfrm>
        </p:grpSpPr>
        <p:sp>
          <p:nvSpPr>
            <p:cNvPr id="910" name="Rectangle 909">
              <a:extLst>
                <a:ext uri="{FF2B5EF4-FFF2-40B4-BE49-F238E27FC236}">
                  <a16:creationId xmlns:a16="http://schemas.microsoft.com/office/drawing/2014/main" id="{259BC6D8-68F5-41AB-A385-291F8A091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113" y="1552325"/>
              <a:ext cx="1027113" cy="331788"/>
            </a:xfrm>
            <a:prstGeom prst="rect">
              <a:avLst/>
            </a:prstGeom>
            <a:solidFill>
              <a:srgbClr val="F58668"/>
            </a:solidFill>
            <a:ln>
              <a:noFill/>
            </a:ln>
            <a:extLs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1" name="TextBox 105">
              <a:extLst>
                <a:ext uri="{FF2B5EF4-FFF2-40B4-BE49-F238E27FC236}">
                  <a16:creationId xmlns:a16="http://schemas.microsoft.com/office/drawing/2014/main" id="{AAF09956-DE11-4159-8856-2D4D3B05BE64}"/>
                </a:ext>
              </a:extLst>
            </p:cNvPr>
            <p:cNvSpPr txBox="1"/>
            <p:nvPr/>
          </p:nvSpPr>
          <p:spPr>
            <a:xfrm>
              <a:off x="782638" y="1550736"/>
              <a:ext cx="1014413" cy="328029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MANUAL</a:t>
              </a:r>
              <a:b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COMM</a:t>
              </a:r>
            </a:p>
          </p:txBody>
        </p:sp>
      </p:grpSp>
      <p:sp>
        <p:nvSpPr>
          <p:cNvPr id="698" name="TextBox 106">
            <a:extLst>
              <a:ext uri="{FF2B5EF4-FFF2-40B4-BE49-F238E27FC236}">
                <a16:creationId xmlns:a16="http://schemas.microsoft.com/office/drawing/2014/main" id="{DBF2E450-5D15-48EA-9E31-8D2254B5883D}"/>
              </a:ext>
            </a:extLst>
          </p:cNvPr>
          <p:cNvSpPr txBox="1"/>
          <p:nvPr/>
        </p:nvSpPr>
        <p:spPr>
          <a:xfrm>
            <a:off x="2002008" y="3077903"/>
            <a:ext cx="660399" cy="29768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Before</a:t>
            </a:r>
          </a:p>
        </p:txBody>
      </p:sp>
      <p:sp>
        <p:nvSpPr>
          <p:cNvPr id="699" name="TextBox 107">
            <a:extLst>
              <a:ext uri="{FF2B5EF4-FFF2-40B4-BE49-F238E27FC236}">
                <a16:creationId xmlns:a16="http://schemas.microsoft.com/office/drawing/2014/main" id="{64D1CF31-440B-42D1-B234-AAF8DE3620A8}"/>
              </a:ext>
            </a:extLst>
          </p:cNvPr>
          <p:cNvSpPr txBox="1"/>
          <p:nvPr/>
        </p:nvSpPr>
        <p:spPr>
          <a:xfrm>
            <a:off x="2029665" y="5535759"/>
            <a:ext cx="660399" cy="29768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After</a:t>
            </a:r>
          </a:p>
        </p:txBody>
      </p:sp>
      <p:grpSp>
        <p:nvGrpSpPr>
          <p:cNvPr id="703" name="Group 702">
            <a:extLst>
              <a:ext uri="{FF2B5EF4-FFF2-40B4-BE49-F238E27FC236}">
                <a16:creationId xmlns:a16="http://schemas.microsoft.com/office/drawing/2014/main" id="{D16A6FA4-3C6D-41C3-BB25-EBB3F7AE799B}"/>
              </a:ext>
            </a:extLst>
          </p:cNvPr>
          <p:cNvGrpSpPr/>
          <p:nvPr/>
        </p:nvGrpSpPr>
        <p:grpSpPr>
          <a:xfrm>
            <a:off x="2223100" y="5111424"/>
            <a:ext cx="268666" cy="385971"/>
            <a:chOff x="423863" y="3495425"/>
            <a:chExt cx="246063" cy="268288"/>
          </a:xfrm>
        </p:grpSpPr>
        <p:sp>
          <p:nvSpPr>
            <p:cNvPr id="844" name="Freeform 115">
              <a:extLst>
                <a:ext uri="{FF2B5EF4-FFF2-40B4-BE49-F238E27FC236}">
                  <a16:creationId xmlns:a16="http://schemas.microsoft.com/office/drawing/2014/main" id="{846EE33F-0BB7-483F-8ED0-206FB9424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863" y="3495425"/>
              <a:ext cx="246063" cy="268288"/>
            </a:xfrm>
            <a:custGeom>
              <a:avLst/>
              <a:gdLst>
                <a:gd name="T0" fmla="*/ 37 w 109"/>
                <a:gd name="T1" fmla="*/ 0 h 119"/>
                <a:gd name="T2" fmla="*/ 37 w 109"/>
                <a:gd name="T3" fmla="*/ 66 h 119"/>
                <a:gd name="T4" fmla="*/ 30 w 109"/>
                <a:gd name="T5" fmla="*/ 49 h 119"/>
                <a:gd name="T6" fmla="*/ 53 w 109"/>
                <a:gd name="T7" fmla="*/ 119 h 119"/>
                <a:gd name="T8" fmla="*/ 37 w 109"/>
                <a:gd name="T9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19">
                  <a:moveTo>
                    <a:pt x="37" y="0"/>
                  </a:moveTo>
                  <a:cubicBezTo>
                    <a:pt x="50" y="18"/>
                    <a:pt x="51" y="49"/>
                    <a:pt x="37" y="66"/>
                  </a:cubicBezTo>
                  <a:cubicBezTo>
                    <a:pt x="33" y="61"/>
                    <a:pt x="32" y="55"/>
                    <a:pt x="30" y="49"/>
                  </a:cubicBezTo>
                  <a:cubicBezTo>
                    <a:pt x="0" y="71"/>
                    <a:pt x="15" y="119"/>
                    <a:pt x="53" y="119"/>
                  </a:cubicBezTo>
                  <a:cubicBezTo>
                    <a:pt x="109" y="119"/>
                    <a:pt x="98" y="24"/>
                    <a:pt x="37" y="0"/>
                  </a:cubicBezTo>
                  <a:close/>
                </a:path>
              </a:pathLst>
            </a:custGeom>
            <a:solidFill>
              <a:srgbClr val="FBB040"/>
            </a:solidFill>
            <a:ln>
              <a:noFill/>
            </a:ln>
            <a:extLs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5" name="Freeform 116">
              <a:extLst>
                <a:ext uri="{FF2B5EF4-FFF2-40B4-BE49-F238E27FC236}">
                  <a16:creationId xmlns:a16="http://schemas.microsoft.com/office/drawing/2014/main" id="{E3CDCDA0-7305-4C7F-9AA3-740A406D0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351" y="3657350"/>
              <a:ext cx="58738" cy="71438"/>
            </a:xfrm>
            <a:custGeom>
              <a:avLst/>
              <a:gdLst>
                <a:gd name="T0" fmla="*/ 15 w 26"/>
                <a:gd name="T1" fmla="*/ 0 h 31"/>
                <a:gd name="T2" fmla="*/ 0 w 26"/>
                <a:gd name="T3" fmla="*/ 21 h 31"/>
                <a:gd name="T4" fmla="*/ 12 w 26"/>
                <a:gd name="T5" fmla="*/ 31 h 31"/>
                <a:gd name="T6" fmla="*/ 25 w 26"/>
                <a:gd name="T7" fmla="*/ 18 h 31"/>
                <a:gd name="T8" fmla="*/ 15 w 26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1">
                  <a:moveTo>
                    <a:pt x="15" y="0"/>
                  </a:moveTo>
                  <a:cubicBezTo>
                    <a:pt x="20" y="9"/>
                    <a:pt x="8" y="22"/>
                    <a:pt x="0" y="21"/>
                  </a:cubicBezTo>
                  <a:cubicBezTo>
                    <a:pt x="1" y="27"/>
                    <a:pt x="6" y="31"/>
                    <a:pt x="12" y="31"/>
                  </a:cubicBezTo>
                  <a:cubicBezTo>
                    <a:pt x="20" y="31"/>
                    <a:pt x="25" y="25"/>
                    <a:pt x="25" y="18"/>
                  </a:cubicBezTo>
                  <a:cubicBezTo>
                    <a:pt x="26" y="11"/>
                    <a:pt x="23" y="0"/>
                    <a:pt x="15" y="0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04" name="Group 703">
            <a:extLst>
              <a:ext uri="{FF2B5EF4-FFF2-40B4-BE49-F238E27FC236}">
                <a16:creationId xmlns:a16="http://schemas.microsoft.com/office/drawing/2014/main" id="{A0E69BD3-DE50-4639-B3D6-0F3DBED667C6}"/>
              </a:ext>
            </a:extLst>
          </p:cNvPr>
          <p:cNvGrpSpPr/>
          <p:nvPr/>
        </p:nvGrpSpPr>
        <p:grpSpPr>
          <a:xfrm>
            <a:off x="4528092" y="5344181"/>
            <a:ext cx="1613320" cy="297681"/>
            <a:chOff x="3870326" y="3520828"/>
            <a:chExt cx="1477590" cy="206918"/>
          </a:xfrm>
        </p:grpSpPr>
        <p:sp>
          <p:nvSpPr>
            <p:cNvPr id="838" name="Rectangle 837">
              <a:extLst>
                <a:ext uri="{FF2B5EF4-FFF2-40B4-BE49-F238E27FC236}">
                  <a16:creationId xmlns:a16="http://schemas.microsoft.com/office/drawing/2014/main" id="{1C9B2195-6C69-4716-A11D-8CFF8E7087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0326" y="3527175"/>
              <a:ext cx="1420447" cy="19843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5464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1" name="TextBox 182">
              <a:extLst>
                <a:ext uri="{FF2B5EF4-FFF2-40B4-BE49-F238E27FC236}">
                  <a16:creationId xmlns:a16="http://schemas.microsoft.com/office/drawing/2014/main" id="{CDE29635-8732-4855-BC17-7D8E08FA235F}"/>
                </a:ext>
              </a:extLst>
            </p:cNvPr>
            <p:cNvSpPr txBox="1"/>
            <p:nvPr/>
          </p:nvSpPr>
          <p:spPr>
            <a:xfrm>
              <a:off x="3940177" y="3520828"/>
              <a:ext cx="1407739" cy="206918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RESTORE</a:t>
              </a:r>
            </a:p>
          </p:txBody>
        </p:sp>
      </p:grpSp>
      <p:sp>
        <p:nvSpPr>
          <p:cNvPr id="705" name="Rectangle 704">
            <a:extLst>
              <a:ext uri="{FF2B5EF4-FFF2-40B4-BE49-F238E27FC236}">
                <a16:creationId xmlns:a16="http://schemas.microsoft.com/office/drawing/2014/main" id="{1424EDA7-17A7-444D-BD99-A84CD7C7B0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1064" y="5356380"/>
            <a:ext cx="901533" cy="285482"/>
          </a:xfrm>
          <a:prstGeom prst="rect">
            <a:avLst/>
          </a:prstGeom>
          <a:solidFill>
            <a:srgbClr val="808285"/>
          </a:solidFill>
          <a:ln>
            <a:noFill/>
          </a:ln>
          <a:extLs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5464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8" name="TextBox 189">
            <a:extLst>
              <a:ext uri="{FF2B5EF4-FFF2-40B4-BE49-F238E27FC236}">
                <a16:creationId xmlns:a16="http://schemas.microsoft.com/office/drawing/2014/main" id="{6CACD214-83B0-4E4A-9130-E49CA5621896}"/>
              </a:ext>
            </a:extLst>
          </p:cNvPr>
          <p:cNvSpPr txBox="1"/>
          <p:nvPr/>
        </p:nvSpPr>
        <p:spPr>
          <a:xfrm>
            <a:off x="3616353" y="5344180"/>
            <a:ext cx="869827" cy="29768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RESOLVE</a:t>
            </a:r>
          </a:p>
        </p:txBody>
      </p:sp>
      <p:sp>
        <p:nvSpPr>
          <p:cNvPr id="833" name="Rectangle 832">
            <a:extLst>
              <a:ext uri="{FF2B5EF4-FFF2-40B4-BE49-F238E27FC236}">
                <a16:creationId xmlns:a16="http://schemas.microsoft.com/office/drawing/2014/main" id="{B7BF7F1E-536C-4049-AF00-DA911F12F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7678" y="5356380"/>
            <a:ext cx="263466" cy="28548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5464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0" name="Rectangle 709">
            <a:extLst>
              <a:ext uri="{FF2B5EF4-FFF2-40B4-BE49-F238E27FC236}">
                <a16:creationId xmlns:a16="http://schemas.microsoft.com/office/drawing/2014/main" id="{9CCC67AF-BEB1-4B2F-A0A4-370589A032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6306" y="5356381"/>
            <a:ext cx="307972" cy="285481"/>
          </a:xfrm>
          <a:prstGeom prst="rect">
            <a:avLst/>
          </a:prstGeom>
          <a:solidFill>
            <a:srgbClr val="00B9CC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5464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4" name="Rectangle 713">
            <a:extLst>
              <a:ext uri="{FF2B5EF4-FFF2-40B4-BE49-F238E27FC236}">
                <a16:creationId xmlns:a16="http://schemas.microsoft.com/office/drawing/2014/main" id="{13DF4D35-6371-4607-AF7C-2EA520173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052" y="5356380"/>
            <a:ext cx="284266" cy="28548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5464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8" name="Rectangle 717">
            <a:extLst>
              <a:ext uri="{FF2B5EF4-FFF2-40B4-BE49-F238E27FC236}">
                <a16:creationId xmlns:a16="http://schemas.microsoft.com/office/drawing/2014/main" id="{742B5DC6-ACB5-4ED6-9186-FC761967D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6560" y="5638810"/>
            <a:ext cx="8667" cy="130180"/>
          </a:xfrm>
          <a:prstGeom prst="rect">
            <a:avLst/>
          </a:prstGeom>
          <a:solidFill>
            <a:srgbClr val="BCBEC0"/>
          </a:solidFill>
          <a:ln>
            <a:noFill/>
          </a:ln>
          <a:extLs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5464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9" name="Rectangle 718">
            <a:extLst>
              <a:ext uri="{FF2B5EF4-FFF2-40B4-BE49-F238E27FC236}">
                <a16:creationId xmlns:a16="http://schemas.microsoft.com/office/drawing/2014/main" id="{01D92431-CF63-4D3C-B6C1-A19C845BC5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6320" y="5625107"/>
            <a:ext cx="8593834" cy="25123"/>
          </a:xfrm>
          <a:prstGeom prst="rect">
            <a:avLst/>
          </a:prstGeom>
          <a:solidFill>
            <a:srgbClr val="BCBEC0"/>
          </a:solidFill>
          <a:ln>
            <a:noFill/>
          </a:ln>
          <a:extLs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5464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0" name="Rectangle 719">
            <a:extLst>
              <a:ext uri="{FF2B5EF4-FFF2-40B4-BE49-F238E27FC236}">
                <a16:creationId xmlns:a16="http://schemas.microsoft.com/office/drawing/2014/main" id="{15CE1704-F3D2-4AA8-B834-DA727FF0E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9120" y="5638810"/>
            <a:ext cx="10400" cy="130180"/>
          </a:xfrm>
          <a:prstGeom prst="rect">
            <a:avLst/>
          </a:prstGeom>
          <a:solidFill>
            <a:srgbClr val="BCBEC0"/>
          </a:solidFill>
          <a:ln>
            <a:noFill/>
          </a:ln>
          <a:extLs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5464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1" name="Rectangle 720">
            <a:extLst>
              <a:ext uri="{FF2B5EF4-FFF2-40B4-BE49-F238E27FC236}">
                <a16:creationId xmlns:a16="http://schemas.microsoft.com/office/drawing/2014/main" id="{5029AC31-DFCB-48CA-A116-C22513D159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4208" y="5638810"/>
            <a:ext cx="10400" cy="130180"/>
          </a:xfrm>
          <a:prstGeom prst="rect">
            <a:avLst/>
          </a:prstGeom>
          <a:solidFill>
            <a:srgbClr val="BCBEC0"/>
          </a:solidFill>
          <a:ln>
            <a:noFill/>
          </a:ln>
          <a:extLs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5464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2" name="Rectangle 721">
            <a:extLst>
              <a:ext uri="{FF2B5EF4-FFF2-40B4-BE49-F238E27FC236}">
                <a16:creationId xmlns:a16="http://schemas.microsoft.com/office/drawing/2014/main" id="{160C5AC6-CCC9-494C-A229-E10CEBA23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8348" y="5638810"/>
            <a:ext cx="10400" cy="130180"/>
          </a:xfrm>
          <a:prstGeom prst="rect">
            <a:avLst/>
          </a:prstGeom>
          <a:solidFill>
            <a:srgbClr val="BCBEC0"/>
          </a:solidFill>
          <a:ln>
            <a:noFill/>
          </a:ln>
          <a:extLs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5464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3" name="Rectangle 722">
            <a:extLst>
              <a:ext uri="{FF2B5EF4-FFF2-40B4-BE49-F238E27FC236}">
                <a16:creationId xmlns:a16="http://schemas.microsoft.com/office/drawing/2014/main" id="{14DD8169-80CA-48C6-825A-966ED2CB8A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9621" y="5638810"/>
            <a:ext cx="10400" cy="130180"/>
          </a:xfrm>
          <a:prstGeom prst="rect">
            <a:avLst/>
          </a:prstGeom>
          <a:solidFill>
            <a:srgbClr val="BCBEC0"/>
          </a:solidFill>
          <a:ln>
            <a:noFill/>
          </a:ln>
          <a:extLs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5464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4" name="Rectangle 723">
            <a:extLst>
              <a:ext uri="{FF2B5EF4-FFF2-40B4-BE49-F238E27FC236}">
                <a16:creationId xmlns:a16="http://schemas.microsoft.com/office/drawing/2014/main" id="{2D43A0DE-39F0-4E73-BE20-97D435A39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3114" y="5638810"/>
            <a:ext cx="10400" cy="130180"/>
          </a:xfrm>
          <a:prstGeom prst="rect">
            <a:avLst/>
          </a:prstGeom>
          <a:solidFill>
            <a:srgbClr val="BCBEC0"/>
          </a:solidFill>
          <a:ln>
            <a:noFill/>
          </a:ln>
          <a:extLs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5464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5" name="Rectangle 724">
            <a:extLst>
              <a:ext uri="{FF2B5EF4-FFF2-40B4-BE49-F238E27FC236}">
                <a16:creationId xmlns:a16="http://schemas.microsoft.com/office/drawing/2014/main" id="{2A127C26-21AC-4AF0-9E6C-BE8922772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4712" y="5638810"/>
            <a:ext cx="10400" cy="130180"/>
          </a:xfrm>
          <a:prstGeom prst="rect">
            <a:avLst/>
          </a:prstGeom>
          <a:solidFill>
            <a:srgbClr val="BCBEC0"/>
          </a:solidFill>
          <a:ln>
            <a:noFill/>
          </a:ln>
          <a:extLs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5464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6" name="Rectangle 725">
            <a:extLst>
              <a:ext uri="{FF2B5EF4-FFF2-40B4-BE49-F238E27FC236}">
                <a16:creationId xmlns:a16="http://schemas.microsoft.com/office/drawing/2014/main" id="{D101DED5-1E6A-49DC-A1FA-8301647AA3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5511" y="5638810"/>
            <a:ext cx="10400" cy="130180"/>
          </a:xfrm>
          <a:prstGeom prst="rect">
            <a:avLst/>
          </a:prstGeom>
          <a:solidFill>
            <a:srgbClr val="BCBEC0"/>
          </a:solidFill>
          <a:ln>
            <a:noFill/>
          </a:ln>
          <a:extLs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5464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7" name="Rectangle 726">
            <a:extLst>
              <a:ext uri="{FF2B5EF4-FFF2-40B4-BE49-F238E27FC236}">
                <a16:creationId xmlns:a16="http://schemas.microsoft.com/office/drawing/2014/main" id="{3D86E3D4-9D5C-431B-8AF2-B8F91C462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6310" y="5638810"/>
            <a:ext cx="10400" cy="130180"/>
          </a:xfrm>
          <a:prstGeom prst="rect">
            <a:avLst/>
          </a:prstGeom>
          <a:solidFill>
            <a:srgbClr val="BCBEC0"/>
          </a:solidFill>
          <a:ln>
            <a:noFill/>
          </a:ln>
          <a:extLs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5464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8" name="Rectangle 727">
            <a:extLst>
              <a:ext uri="{FF2B5EF4-FFF2-40B4-BE49-F238E27FC236}">
                <a16:creationId xmlns:a16="http://schemas.microsoft.com/office/drawing/2014/main" id="{A323A5CD-75C3-4BF7-981B-8B78D95F70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7109" y="5638810"/>
            <a:ext cx="10400" cy="130180"/>
          </a:xfrm>
          <a:prstGeom prst="rect">
            <a:avLst/>
          </a:prstGeom>
          <a:solidFill>
            <a:srgbClr val="BCBEC0"/>
          </a:solidFill>
          <a:ln>
            <a:noFill/>
          </a:ln>
          <a:extLs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5464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9" name="Rectangle 728">
            <a:extLst>
              <a:ext uri="{FF2B5EF4-FFF2-40B4-BE49-F238E27FC236}">
                <a16:creationId xmlns:a16="http://schemas.microsoft.com/office/drawing/2014/main" id="{9272B82B-7455-4EAA-A5C5-BEF23A10B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7908" y="5638810"/>
            <a:ext cx="10400" cy="130180"/>
          </a:xfrm>
          <a:prstGeom prst="rect">
            <a:avLst/>
          </a:prstGeom>
          <a:solidFill>
            <a:srgbClr val="BCBEC0"/>
          </a:solidFill>
          <a:ln>
            <a:noFill/>
          </a:ln>
          <a:extLs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5464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0" name="Rectangle 729">
            <a:extLst>
              <a:ext uri="{FF2B5EF4-FFF2-40B4-BE49-F238E27FC236}">
                <a16:creationId xmlns:a16="http://schemas.microsoft.com/office/drawing/2014/main" id="{C88E33D9-C301-418B-929F-C17248565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8707" y="5638810"/>
            <a:ext cx="10400" cy="130180"/>
          </a:xfrm>
          <a:prstGeom prst="rect">
            <a:avLst/>
          </a:prstGeom>
          <a:solidFill>
            <a:srgbClr val="BCBEC0"/>
          </a:solidFill>
          <a:ln>
            <a:noFill/>
          </a:ln>
          <a:extLs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5464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1" name="Rectangle 730">
            <a:extLst>
              <a:ext uri="{FF2B5EF4-FFF2-40B4-BE49-F238E27FC236}">
                <a16:creationId xmlns:a16="http://schemas.microsoft.com/office/drawing/2014/main" id="{0279B362-0608-4AFB-9D36-66CA07A7B1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7772" y="5638810"/>
            <a:ext cx="8667" cy="130180"/>
          </a:xfrm>
          <a:prstGeom prst="rect">
            <a:avLst/>
          </a:prstGeom>
          <a:solidFill>
            <a:srgbClr val="BCBEC0"/>
          </a:solidFill>
          <a:ln>
            <a:noFill/>
          </a:ln>
          <a:extLs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5464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2" name="Rectangle 731">
            <a:extLst>
              <a:ext uri="{FF2B5EF4-FFF2-40B4-BE49-F238E27FC236}">
                <a16:creationId xmlns:a16="http://schemas.microsoft.com/office/drawing/2014/main" id="{3F339A96-7CB7-40BF-9332-E40FB8214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8571" y="5638810"/>
            <a:ext cx="8667" cy="130180"/>
          </a:xfrm>
          <a:prstGeom prst="rect">
            <a:avLst/>
          </a:prstGeom>
          <a:solidFill>
            <a:srgbClr val="BCBEC0"/>
          </a:solidFill>
          <a:ln>
            <a:noFill/>
          </a:ln>
          <a:extLs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5464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3" name="Rectangle 732">
            <a:extLst>
              <a:ext uri="{FF2B5EF4-FFF2-40B4-BE49-F238E27FC236}">
                <a16:creationId xmlns:a16="http://schemas.microsoft.com/office/drawing/2014/main" id="{CC6066A8-295E-4F9F-AEA9-2777D0A20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9370" y="5638810"/>
            <a:ext cx="8667" cy="130180"/>
          </a:xfrm>
          <a:prstGeom prst="rect">
            <a:avLst/>
          </a:prstGeom>
          <a:solidFill>
            <a:srgbClr val="BCBEC0"/>
          </a:solidFill>
          <a:ln>
            <a:noFill/>
          </a:ln>
          <a:extLs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5464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4" name="Rectangle 733">
            <a:extLst>
              <a:ext uri="{FF2B5EF4-FFF2-40B4-BE49-F238E27FC236}">
                <a16:creationId xmlns:a16="http://schemas.microsoft.com/office/drawing/2014/main" id="{E594A54F-DE68-4696-864D-9F99ACED89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0169" y="5638810"/>
            <a:ext cx="8667" cy="130180"/>
          </a:xfrm>
          <a:prstGeom prst="rect">
            <a:avLst/>
          </a:prstGeom>
          <a:solidFill>
            <a:srgbClr val="BCBEC0"/>
          </a:solidFill>
          <a:ln>
            <a:noFill/>
          </a:ln>
          <a:extLs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5464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5" name="Rectangle 734">
            <a:extLst>
              <a:ext uri="{FF2B5EF4-FFF2-40B4-BE49-F238E27FC236}">
                <a16:creationId xmlns:a16="http://schemas.microsoft.com/office/drawing/2014/main" id="{D1A5AFF2-B79F-47B9-AF61-FE722B7480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0968" y="5638810"/>
            <a:ext cx="8667" cy="130180"/>
          </a:xfrm>
          <a:prstGeom prst="rect">
            <a:avLst/>
          </a:prstGeom>
          <a:solidFill>
            <a:srgbClr val="BCBEC0"/>
          </a:solidFill>
          <a:ln>
            <a:noFill/>
          </a:ln>
          <a:extLs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5464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6" name="Rectangle 735">
            <a:extLst>
              <a:ext uri="{FF2B5EF4-FFF2-40B4-BE49-F238E27FC236}">
                <a16:creationId xmlns:a16="http://schemas.microsoft.com/office/drawing/2014/main" id="{B03BDABA-844C-4C25-9370-88E694644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7" y="5638810"/>
            <a:ext cx="8667" cy="130180"/>
          </a:xfrm>
          <a:prstGeom prst="rect">
            <a:avLst/>
          </a:prstGeom>
          <a:solidFill>
            <a:srgbClr val="BCBEC0"/>
          </a:solidFill>
          <a:ln>
            <a:noFill/>
          </a:ln>
          <a:extLs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5464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7" name="Rectangle 736">
            <a:extLst>
              <a:ext uri="{FF2B5EF4-FFF2-40B4-BE49-F238E27FC236}">
                <a16:creationId xmlns:a16="http://schemas.microsoft.com/office/drawing/2014/main" id="{66E7CA7C-20CF-45EF-98EC-789842C22B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2566" y="5638810"/>
            <a:ext cx="8667" cy="130180"/>
          </a:xfrm>
          <a:prstGeom prst="rect">
            <a:avLst/>
          </a:prstGeom>
          <a:solidFill>
            <a:srgbClr val="BCBEC0"/>
          </a:solidFill>
          <a:ln>
            <a:noFill/>
          </a:ln>
          <a:extLs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5464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8" name="Rectangle 737">
            <a:extLst>
              <a:ext uri="{FF2B5EF4-FFF2-40B4-BE49-F238E27FC236}">
                <a16:creationId xmlns:a16="http://schemas.microsoft.com/office/drawing/2014/main" id="{6503E029-4ACA-4770-8FBA-44D85571E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3365" y="5638810"/>
            <a:ext cx="8667" cy="130180"/>
          </a:xfrm>
          <a:prstGeom prst="rect">
            <a:avLst/>
          </a:prstGeom>
          <a:solidFill>
            <a:srgbClr val="BCBEC0"/>
          </a:solidFill>
          <a:ln>
            <a:noFill/>
          </a:ln>
          <a:extLs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5464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9" name="Rectangle 738">
            <a:extLst>
              <a:ext uri="{FF2B5EF4-FFF2-40B4-BE49-F238E27FC236}">
                <a16:creationId xmlns:a16="http://schemas.microsoft.com/office/drawing/2014/main" id="{251E3411-3087-4028-8762-B1CFAAB43C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4163" y="5638810"/>
            <a:ext cx="8667" cy="130180"/>
          </a:xfrm>
          <a:prstGeom prst="rect">
            <a:avLst/>
          </a:prstGeom>
          <a:solidFill>
            <a:srgbClr val="BCBEC0"/>
          </a:solidFill>
          <a:ln>
            <a:noFill/>
          </a:ln>
          <a:extLs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5464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0" name="Rectangle 739">
            <a:extLst>
              <a:ext uri="{FF2B5EF4-FFF2-40B4-BE49-F238E27FC236}">
                <a16:creationId xmlns:a16="http://schemas.microsoft.com/office/drawing/2014/main" id="{8B4BD419-C875-402A-B6C1-97CA5EF55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4962" y="5638810"/>
            <a:ext cx="8667" cy="130180"/>
          </a:xfrm>
          <a:prstGeom prst="rect">
            <a:avLst/>
          </a:prstGeom>
          <a:solidFill>
            <a:srgbClr val="BCBEC0"/>
          </a:solidFill>
          <a:ln>
            <a:noFill/>
          </a:ln>
          <a:extLs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5464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1" name="Rectangle 740">
            <a:extLst>
              <a:ext uri="{FF2B5EF4-FFF2-40B4-BE49-F238E27FC236}">
                <a16:creationId xmlns:a16="http://schemas.microsoft.com/office/drawing/2014/main" id="{8BB64FBC-4926-4362-AEC4-2F609F30A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5761" y="5638810"/>
            <a:ext cx="8667" cy="130180"/>
          </a:xfrm>
          <a:prstGeom prst="rect">
            <a:avLst/>
          </a:prstGeom>
          <a:solidFill>
            <a:srgbClr val="BCBEC0"/>
          </a:solidFill>
          <a:ln>
            <a:noFill/>
          </a:ln>
          <a:extLs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5464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2" name="Rectangle 741">
            <a:extLst>
              <a:ext uri="{FF2B5EF4-FFF2-40B4-BE49-F238E27FC236}">
                <a16:creationId xmlns:a16="http://schemas.microsoft.com/office/drawing/2014/main" id="{F8009CB7-6B6A-499D-A050-A325258CC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7359" y="5638810"/>
            <a:ext cx="8667" cy="130180"/>
          </a:xfrm>
          <a:prstGeom prst="rect">
            <a:avLst/>
          </a:prstGeom>
          <a:solidFill>
            <a:srgbClr val="BCBEC0"/>
          </a:solidFill>
          <a:ln>
            <a:noFill/>
          </a:ln>
          <a:extLs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5464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3" name="Rectangle 742">
            <a:extLst>
              <a:ext uri="{FF2B5EF4-FFF2-40B4-BE49-F238E27FC236}">
                <a16:creationId xmlns:a16="http://schemas.microsoft.com/office/drawing/2014/main" id="{A1D6C557-C70B-4C2C-8DB6-2808D69CA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98158" y="5638810"/>
            <a:ext cx="8667" cy="130180"/>
          </a:xfrm>
          <a:prstGeom prst="rect">
            <a:avLst/>
          </a:prstGeom>
          <a:solidFill>
            <a:srgbClr val="BCBEC0"/>
          </a:solidFill>
          <a:ln>
            <a:noFill/>
          </a:ln>
          <a:extLs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5464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4" name="Rectangle 743">
            <a:extLst>
              <a:ext uri="{FF2B5EF4-FFF2-40B4-BE49-F238E27FC236}">
                <a16:creationId xmlns:a16="http://schemas.microsoft.com/office/drawing/2014/main" id="{01E426EC-E368-4DB6-8ADF-83EDC6A44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8957" y="5638810"/>
            <a:ext cx="8667" cy="130180"/>
          </a:xfrm>
          <a:prstGeom prst="rect">
            <a:avLst/>
          </a:prstGeom>
          <a:solidFill>
            <a:srgbClr val="BCBEC0"/>
          </a:solidFill>
          <a:ln>
            <a:noFill/>
          </a:ln>
          <a:extLs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5464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5" name="Rectangle 744">
            <a:extLst>
              <a:ext uri="{FF2B5EF4-FFF2-40B4-BE49-F238E27FC236}">
                <a16:creationId xmlns:a16="http://schemas.microsoft.com/office/drawing/2014/main" id="{3808CDF3-CD48-4794-889B-1FBD8170C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9756" y="5638810"/>
            <a:ext cx="8667" cy="130180"/>
          </a:xfrm>
          <a:prstGeom prst="rect">
            <a:avLst/>
          </a:prstGeom>
          <a:solidFill>
            <a:srgbClr val="BCBEC0"/>
          </a:solidFill>
          <a:ln>
            <a:noFill/>
          </a:ln>
          <a:extLs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5464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6" name="Rectangle 745">
            <a:extLst>
              <a:ext uri="{FF2B5EF4-FFF2-40B4-BE49-F238E27FC236}">
                <a16:creationId xmlns:a16="http://schemas.microsoft.com/office/drawing/2014/main" id="{56811776-3871-48BA-9ED7-60C53AF3A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40555" y="5638810"/>
            <a:ext cx="8667" cy="130180"/>
          </a:xfrm>
          <a:prstGeom prst="rect">
            <a:avLst/>
          </a:prstGeom>
          <a:solidFill>
            <a:srgbClr val="BCBEC0"/>
          </a:solidFill>
          <a:ln>
            <a:noFill/>
          </a:ln>
          <a:extLs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5464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7" name="Rectangle 746">
            <a:extLst>
              <a:ext uri="{FF2B5EF4-FFF2-40B4-BE49-F238E27FC236}">
                <a16:creationId xmlns:a16="http://schemas.microsoft.com/office/drawing/2014/main" id="{A6D24B37-E4B7-496F-A22D-64905EB3F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21354" y="5638810"/>
            <a:ext cx="8667" cy="130180"/>
          </a:xfrm>
          <a:prstGeom prst="rect">
            <a:avLst/>
          </a:prstGeom>
          <a:solidFill>
            <a:srgbClr val="BCBEC0"/>
          </a:solidFill>
          <a:ln>
            <a:noFill/>
          </a:ln>
          <a:extLs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5464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8" name="Straight Arrow Connector 747">
            <a:extLst>
              <a:ext uri="{FF2B5EF4-FFF2-40B4-BE49-F238E27FC236}">
                <a16:creationId xmlns:a16="http://schemas.microsoft.com/office/drawing/2014/main" id="{12BC0E9B-C639-4BC1-889E-5D5E87C04DAC}"/>
              </a:ext>
            </a:extLst>
          </p:cNvPr>
          <p:cNvCxnSpPr/>
          <p:nvPr/>
        </p:nvCxnSpPr>
        <p:spPr>
          <a:xfrm flipV="1">
            <a:off x="2706053" y="1252579"/>
            <a:ext cx="23225" cy="1995651"/>
          </a:xfrm>
          <a:prstGeom prst="straightConnector1">
            <a:avLst/>
          </a:prstGeom>
          <a:noFill/>
          <a:ln w="19050" cap="flat" cmpd="sng" algn="ctr">
            <a:solidFill>
              <a:srgbClr val="7DC540"/>
            </a:solidFill>
            <a:prstDash val="solid"/>
            <a:miter lim="800000"/>
            <a:tailEnd type="arrow"/>
          </a:ln>
          <a:effectLst/>
        </p:spPr>
      </p:cxnSp>
      <p:sp>
        <p:nvSpPr>
          <p:cNvPr id="749" name="Freeform 91">
            <a:extLst>
              <a:ext uri="{FF2B5EF4-FFF2-40B4-BE49-F238E27FC236}">
                <a16:creationId xmlns:a16="http://schemas.microsoft.com/office/drawing/2014/main" id="{1B3586E3-C055-4120-9FC5-F4E0E3555E0D}"/>
              </a:ext>
            </a:extLst>
          </p:cNvPr>
          <p:cNvSpPr>
            <a:spLocks noEditPoints="1"/>
          </p:cNvSpPr>
          <p:nvPr/>
        </p:nvSpPr>
        <p:spPr bwMode="auto">
          <a:xfrm>
            <a:off x="2721074" y="5168950"/>
            <a:ext cx="3357946" cy="130180"/>
          </a:xfrm>
          <a:custGeom>
            <a:avLst/>
            <a:gdLst>
              <a:gd name="T0" fmla="*/ 2818 w 2849"/>
              <a:gd name="T1" fmla="*/ 207 h 213"/>
              <a:gd name="T2" fmla="*/ 51 w 2849"/>
              <a:gd name="T3" fmla="*/ 203 h 213"/>
              <a:gd name="T4" fmla="*/ 2784 w 2849"/>
              <a:gd name="T5" fmla="*/ 199 h 213"/>
              <a:gd name="T6" fmla="*/ 2755 w 2849"/>
              <a:gd name="T7" fmla="*/ 187 h 213"/>
              <a:gd name="T8" fmla="*/ 106 w 2849"/>
              <a:gd name="T9" fmla="*/ 190 h 213"/>
              <a:gd name="T10" fmla="*/ 2705 w 2849"/>
              <a:gd name="T11" fmla="*/ 182 h 213"/>
              <a:gd name="T12" fmla="*/ 2684 w 2849"/>
              <a:gd name="T13" fmla="*/ 165 h 213"/>
              <a:gd name="T14" fmla="*/ 161 w 2849"/>
              <a:gd name="T15" fmla="*/ 172 h 213"/>
              <a:gd name="T16" fmla="*/ 2623 w 2849"/>
              <a:gd name="T17" fmla="*/ 163 h 213"/>
              <a:gd name="T18" fmla="*/ 205 w 2849"/>
              <a:gd name="T19" fmla="*/ 157 h 213"/>
              <a:gd name="T20" fmla="*/ 2570 w 2849"/>
              <a:gd name="T21" fmla="*/ 151 h 213"/>
              <a:gd name="T22" fmla="*/ 238 w 2849"/>
              <a:gd name="T23" fmla="*/ 132 h 213"/>
              <a:gd name="T24" fmla="*/ 2517 w 2849"/>
              <a:gd name="T25" fmla="*/ 134 h 213"/>
              <a:gd name="T26" fmla="*/ 269 w 2849"/>
              <a:gd name="T27" fmla="*/ 127 h 213"/>
              <a:gd name="T28" fmla="*/ 2449 w 2849"/>
              <a:gd name="T29" fmla="*/ 113 h 213"/>
              <a:gd name="T30" fmla="*/ 2433 w 2849"/>
              <a:gd name="T31" fmla="*/ 122 h 213"/>
              <a:gd name="T32" fmla="*/ 2388 w 2849"/>
              <a:gd name="T33" fmla="*/ 115 h 213"/>
              <a:gd name="T34" fmla="*/ 2354 w 2849"/>
              <a:gd name="T35" fmla="*/ 100 h 213"/>
              <a:gd name="T36" fmla="*/ 2313 w 2849"/>
              <a:gd name="T37" fmla="*/ 109 h 213"/>
              <a:gd name="T38" fmla="*/ 2263 w 2849"/>
              <a:gd name="T39" fmla="*/ 102 h 213"/>
              <a:gd name="T40" fmla="*/ 2209 w 2849"/>
              <a:gd name="T41" fmla="*/ 108 h 213"/>
              <a:gd name="T42" fmla="*/ 2253 w 2849"/>
              <a:gd name="T43" fmla="*/ 108 h 213"/>
              <a:gd name="T44" fmla="*/ 2133 w 2849"/>
              <a:gd name="T45" fmla="*/ 108 h 213"/>
              <a:gd name="T46" fmla="*/ 2083 w 2849"/>
              <a:gd name="T47" fmla="*/ 101 h 213"/>
              <a:gd name="T48" fmla="*/ 2059 w 2849"/>
              <a:gd name="T49" fmla="*/ 100 h 213"/>
              <a:gd name="T50" fmla="*/ 343 w 2849"/>
              <a:gd name="T51" fmla="*/ 99 h 213"/>
              <a:gd name="T52" fmla="*/ 1970 w 2849"/>
              <a:gd name="T53" fmla="*/ 89 h 213"/>
              <a:gd name="T54" fmla="*/ 1934 w 2849"/>
              <a:gd name="T55" fmla="*/ 99 h 213"/>
              <a:gd name="T56" fmla="*/ 366 w 2849"/>
              <a:gd name="T57" fmla="*/ 84 h 213"/>
              <a:gd name="T58" fmla="*/ 1854 w 2849"/>
              <a:gd name="T59" fmla="*/ 82 h 213"/>
              <a:gd name="T60" fmla="*/ 1794 w 2849"/>
              <a:gd name="T61" fmla="*/ 90 h 213"/>
              <a:gd name="T62" fmla="*/ 1764 w 2849"/>
              <a:gd name="T63" fmla="*/ 82 h 213"/>
              <a:gd name="T64" fmla="*/ 1740 w 2849"/>
              <a:gd name="T65" fmla="*/ 80 h 213"/>
              <a:gd name="T66" fmla="*/ 400 w 2849"/>
              <a:gd name="T67" fmla="*/ 79 h 213"/>
              <a:gd name="T68" fmla="*/ 1651 w 2849"/>
              <a:gd name="T69" fmla="*/ 69 h 213"/>
              <a:gd name="T70" fmla="*/ 1614 w 2849"/>
              <a:gd name="T71" fmla="*/ 78 h 213"/>
              <a:gd name="T72" fmla="*/ 1570 w 2849"/>
              <a:gd name="T73" fmla="*/ 76 h 213"/>
              <a:gd name="T74" fmla="*/ 1535 w 2849"/>
              <a:gd name="T75" fmla="*/ 63 h 213"/>
              <a:gd name="T76" fmla="*/ 1494 w 2849"/>
              <a:gd name="T77" fmla="*/ 73 h 213"/>
              <a:gd name="T78" fmla="*/ 1434 w 2849"/>
              <a:gd name="T79" fmla="*/ 72 h 213"/>
              <a:gd name="T80" fmla="*/ 1390 w 2849"/>
              <a:gd name="T81" fmla="*/ 72 h 213"/>
              <a:gd name="T82" fmla="*/ 1380 w 2849"/>
              <a:gd name="T83" fmla="*/ 66 h 213"/>
              <a:gd name="T84" fmla="*/ 1294 w 2849"/>
              <a:gd name="T85" fmla="*/ 72 h 213"/>
              <a:gd name="T86" fmla="*/ 1244 w 2849"/>
              <a:gd name="T87" fmla="*/ 65 h 213"/>
              <a:gd name="T88" fmla="*/ 1240 w 2849"/>
              <a:gd name="T89" fmla="*/ 65 h 213"/>
              <a:gd name="T90" fmla="*/ 1174 w 2849"/>
              <a:gd name="T91" fmla="*/ 67 h 213"/>
              <a:gd name="T92" fmla="*/ 472 w 2849"/>
              <a:gd name="T93" fmla="*/ 56 h 213"/>
              <a:gd name="T94" fmla="*/ 1115 w 2849"/>
              <a:gd name="T95" fmla="*/ 59 h 213"/>
              <a:gd name="T96" fmla="*/ 499 w 2849"/>
              <a:gd name="T97" fmla="*/ 42 h 213"/>
              <a:gd name="T98" fmla="*/ 526 w 2849"/>
              <a:gd name="T99" fmla="*/ 47 h 213"/>
              <a:gd name="T100" fmla="*/ 1037 w 2849"/>
              <a:gd name="T101" fmla="*/ 41 h 213"/>
              <a:gd name="T102" fmla="*/ 582 w 2849"/>
              <a:gd name="T103" fmla="*/ 23 h 213"/>
              <a:gd name="T104" fmla="*/ 600 w 2849"/>
              <a:gd name="T105" fmla="*/ 31 h 213"/>
              <a:gd name="T106" fmla="*/ 632 w 2849"/>
              <a:gd name="T107" fmla="*/ 20 h 213"/>
              <a:gd name="T108" fmla="*/ 978 w 2849"/>
              <a:gd name="T109" fmla="*/ 9 h 213"/>
              <a:gd name="T110" fmla="*/ 698 w 2849"/>
              <a:gd name="T111" fmla="*/ 18 h 213"/>
              <a:gd name="T112" fmla="*/ 737 w 2849"/>
              <a:gd name="T113" fmla="*/ 3 h 213"/>
              <a:gd name="T114" fmla="*/ 942 w 2849"/>
              <a:gd name="T115" fmla="*/ 2 h 213"/>
              <a:gd name="T116" fmla="*/ 797 w 2849"/>
              <a:gd name="T117" fmla="*/ 12 h 213"/>
              <a:gd name="T118" fmla="*/ 897 w 2849"/>
              <a:gd name="T119" fmla="*/ 0 h 213"/>
              <a:gd name="T120" fmla="*/ 841 w 2849"/>
              <a:gd name="T121" fmla="*/ 0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49" h="213">
                <a:moveTo>
                  <a:pt x="2843" y="213"/>
                </a:moveTo>
                <a:cubicBezTo>
                  <a:pt x="2842" y="213"/>
                  <a:pt x="2842" y="212"/>
                  <a:pt x="2841" y="212"/>
                </a:cubicBezTo>
                <a:cubicBezTo>
                  <a:pt x="2838" y="212"/>
                  <a:pt x="2838" y="212"/>
                  <a:pt x="2838" y="212"/>
                </a:cubicBezTo>
                <a:cubicBezTo>
                  <a:pt x="2834" y="211"/>
                  <a:pt x="2832" y="208"/>
                  <a:pt x="2833" y="204"/>
                </a:cubicBezTo>
                <a:cubicBezTo>
                  <a:pt x="2834" y="201"/>
                  <a:pt x="2837" y="199"/>
                  <a:pt x="2840" y="200"/>
                </a:cubicBezTo>
                <a:cubicBezTo>
                  <a:pt x="2844" y="201"/>
                  <a:pt x="2844" y="201"/>
                  <a:pt x="2844" y="201"/>
                </a:cubicBezTo>
                <a:cubicBezTo>
                  <a:pt x="2847" y="201"/>
                  <a:pt x="2849" y="205"/>
                  <a:pt x="2849" y="208"/>
                </a:cubicBezTo>
                <a:cubicBezTo>
                  <a:pt x="2848" y="211"/>
                  <a:pt x="2846" y="213"/>
                  <a:pt x="2843" y="213"/>
                </a:cubicBezTo>
                <a:close/>
                <a:moveTo>
                  <a:pt x="6" y="209"/>
                </a:moveTo>
                <a:cubicBezTo>
                  <a:pt x="3" y="209"/>
                  <a:pt x="0" y="207"/>
                  <a:pt x="0" y="203"/>
                </a:cubicBezTo>
                <a:cubicBezTo>
                  <a:pt x="0" y="200"/>
                  <a:pt x="2" y="197"/>
                  <a:pt x="6" y="197"/>
                </a:cubicBezTo>
                <a:cubicBezTo>
                  <a:pt x="7" y="197"/>
                  <a:pt x="8" y="197"/>
                  <a:pt x="10" y="197"/>
                </a:cubicBezTo>
                <a:cubicBezTo>
                  <a:pt x="13" y="197"/>
                  <a:pt x="16" y="199"/>
                  <a:pt x="16" y="202"/>
                </a:cubicBezTo>
                <a:cubicBezTo>
                  <a:pt x="16" y="206"/>
                  <a:pt x="14" y="209"/>
                  <a:pt x="10" y="209"/>
                </a:cubicBezTo>
                <a:cubicBezTo>
                  <a:pt x="9" y="209"/>
                  <a:pt x="8" y="209"/>
                  <a:pt x="6" y="209"/>
                </a:cubicBezTo>
                <a:cubicBezTo>
                  <a:pt x="6" y="209"/>
                  <a:pt x="6" y="209"/>
                  <a:pt x="6" y="209"/>
                </a:cubicBezTo>
                <a:close/>
                <a:moveTo>
                  <a:pt x="2823" y="208"/>
                </a:moveTo>
                <a:cubicBezTo>
                  <a:pt x="2823" y="208"/>
                  <a:pt x="2822" y="208"/>
                  <a:pt x="2822" y="208"/>
                </a:cubicBezTo>
                <a:cubicBezTo>
                  <a:pt x="2818" y="207"/>
                  <a:pt x="2818" y="207"/>
                  <a:pt x="2818" y="207"/>
                </a:cubicBezTo>
                <a:cubicBezTo>
                  <a:pt x="2815" y="206"/>
                  <a:pt x="2813" y="203"/>
                  <a:pt x="2814" y="200"/>
                </a:cubicBezTo>
                <a:cubicBezTo>
                  <a:pt x="2814" y="197"/>
                  <a:pt x="2817" y="195"/>
                  <a:pt x="2821" y="195"/>
                </a:cubicBezTo>
                <a:cubicBezTo>
                  <a:pt x="2825" y="196"/>
                  <a:pt x="2825" y="196"/>
                  <a:pt x="2825" y="196"/>
                </a:cubicBezTo>
                <a:cubicBezTo>
                  <a:pt x="2828" y="197"/>
                  <a:pt x="2830" y="200"/>
                  <a:pt x="2829" y="203"/>
                </a:cubicBezTo>
                <a:cubicBezTo>
                  <a:pt x="2829" y="206"/>
                  <a:pt x="2826" y="208"/>
                  <a:pt x="2823" y="208"/>
                </a:cubicBezTo>
                <a:close/>
                <a:moveTo>
                  <a:pt x="26" y="207"/>
                </a:moveTo>
                <a:cubicBezTo>
                  <a:pt x="23" y="207"/>
                  <a:pt x="20" y="205"/>
                  <a:pt x="20" y="202"/>
                </a:cubicBezTo>
                <a:cubicBezTo>
                  <a:pt x="20" y="199"/>
                  <a:pt x="22" y="196"/>
                  <a:pt x="25" y="195"/>
                </a:cubicBezTo>
                <a:cubicBezTo>
                  <a:pt x="27" y="195"/>
                  <a:pt x="28" y="195"/>
                  <a:pt x="29" y="195"/>
                </a:cubicBezTo>
                <a:cubicBezTo>
                  <a:pt x="32" y="194"/>
                  <a:pt x="35" y="197"/>
                  <a:pt x="36" y="200"/>
                </a:cubicBezTo>
                <a:cubicBezTo>
                  <a:pt x="36" y="203"/>
                  <a:pt x="34" y="206"/>
                  <a:pt x="31" y="207"/>
                </a:cubicBezTo>
                <a:cubicBezTo>
                  <a:pt x="29" y="207"/>
                  <a:pt x="28" y="207"/>
                  <a:pt x="27" y="207"/>
                </a:cubicBezTo>
                <a:cubicBezTo>
                  <a:pt x="26" y="207"/>
                  <a:pt x="26" y="207"/>
                  <a:pt x="26" y="207"/>
                </a:cubicBezTo>
                <a:close/>
                <a:moveTo>
                  <a:pt x="46" y="204"/>
                </a:moveTo>
                <a:cubicBezTo>
                  <a:pt x="43" y="204"/>
                  <a:pt x="40" y="202"/>
                  <a:pt x="40" y="199"/>
                </a:cubicBezTo>
                <a:cubicBezTo>
                  <a:pt x="39" y="196"/>
                  <a:pt x="41" y="193"/>
                  <a:pt x="45" y="192"/>
                </a:cubicBezTo>
                <a:cubicBezTo>
                  <a:pt x="49" y="192"/>
                  <a:pt x="49" y="192"/>
                  <a:pt x="49" y="192"/>
                </a:cubicBezTo>
                <a:cubicBezTo>
                  <a:pt x="52" y="191"/>
                  <a:pt x="55" y="193"/>
                  <a:pt x="56" y="196"/>
                </a:cubicBezTo>
                <a:cubicBezTo>
                  <a:pt x="56" y="200"/>
                  <a:pt x="54" y="203"/>
                  <a:pt x="51" y="203"/>
                </a:cubicBezTo>
                <a:cubicBezTo>
                  <a:pt x="47" y="204"/>
                  <a:pt x="47" y="204"/>
                  <a:pt x="47" y="204"/>
                </a:cubicBezTo>
                <a:cubicBezTo>
                  <a:pt x="46" y="204"/>
                  <a:pt x="46" y="204"/>
                  <a:pt x="46" y="204"/>
                </a:cubicBezTo>
                <a:close/>
                <a:moveTo>
                  <a:pt x="2804" y="204"/>
                </a:moveTo>
                <a:cubicBezTo>
                  <a:pt x="2803" y="204"/>
                  <a:pt x="2803" y="204"/>
                  <a:pt x="2802" y="204"/>
                </a:cubicBezTo>
                <a:cubicBezTo>
                  <a:pt x="2799" y="203"/>
                  <a:pt x="2799" y="203"/>
                  <a:pt x="2799" y="203"/>
                </a:cubicBezTo>
                <a:cubicBezTo>
                  <a:pt x="2795" y="202"/>
                  <a:pt x="2793" y="199"/>
                  <a:pt x="2794" y="196"/>
                </a:cubicBezTo>
                <a:cubicBezTo>
                  <a:pt x="2795" y="192"/>
                  <a:pt x="2798" y="190"/>
                  <a:pt x="2801" y="191"/>
                </a:cubicBezTo>
                <a:cubicBezTo>
                  <a:pt x="2805" y="192"/>
                  <a:pt x="2805" y="192"/>
                  <a:pt x="2805" y="192"/>
                </a:cubicBezTo>
                <a:cubicBezTo>
                  <a:pt x="2808" y="193"/>
                  <a:pt x="2810" y="196"/>
                  <a:pt x="2810" y="199"/>
                </a:cubicBezTo>
                <a:cubicBezTo>
                  <a:pt x="2809" y="202"/>
                  <a:pt x="2807" y="204"/>
                  <a:pt x="2804" y="204"/>
                </a:cubicBezTo>
                <a:close/>
                <a:moveTo>
                  <a:pt x="65" y="200"/>
                </a:moveTo>
                <a:cubicBezTo>
                  <a:pt x="63" y="200"/>
                  <a:pt x="60" y="198"/>
                  <a:pt x="59" y="196"/>
                </a:cubicBezTo>
                <a:cubicBezTo>
                  <a:pt x="59" y="192"/>
                  <a:pt x="61" y="189"/>
                  <a:pt x="64" y="188"/>
                </a:cubicBezTo>
                <a:cubicBezTo>
                  <a:pt x="68" y="187"/>
                  <a:pt x="68" y="187"/>
                  <a:pt x="68" y="187"/>
                </a:cubicBezTo>
                <a:cubicBezTo>
                  <a:pt x="71" y="187"/>
                  <a:pt x="74" y="189"/>
                  <a:pt x="75" y="192"/>
                </a:cubicBezTo>
                <a:cubicBezTo>
                  <a:pt x="76" y="195"/>
                  <a:pt x="74" y="198"/>
                  <a:pt x="71" y="199"/>
                </a:cubicBezTo>
                <a:cubicBezTo>
                  <a:pt x="67" y="200"/>
                  <a:pt x="67" y="200"/>
                  <a:pt x="67" y="200"/>
                </a:cubicBezTo>
                <a:cubicBezTo>
                  <a:pt x="66" y="200"/>
                  <a:pt x="66" y="200"/>
                  <a:pt x="65" y="200"/>
                </a:cubicBezTo>
                <a:close/>
                <a:moveTo>
                  <a:pt x="2784" y="199"/>
                </a:moveTo>
                <a:cubicBezTo>
                  <a:pt x="2784" y="199"/>
                  <a:pt x="2783" y="199"/>
                  <a:pt x="2783" y="199"/>
                </a:cubicBezTo>
                <a:cubicBezTo>
                  <a:pt x="2779" y="198"/>
                  <a:pt x="2779" y="198"/>
                  <a:pt x="2779" y="198"/>
                </a:cubicBezTo>
                <a:cubicBezTo>
                  <a:pt x="2776" y="198"/>
                  <a:pt x="2774" y="194"/>
                  <a:pt x="2774" y="191"/>
                </a:cubicBezTo>
                <a:cubicBezTo>
                  <a:pt x="2775" y="188"/>
                  <a:pt x="2778" y="186"/>
                  <a:pt x="2782" y="187"/>
                </a:cubicBezTo>
                <a:cubicBezTo>
                  <a:pt x="2786" y="188"/>
                  <a:pt x="2786" y="188"/>
                  <a:pt x="2786" y="188"/>
                </a:cubicBezTo>
                <a:cubicBezTo>
                  <a:pt x="2789" y="188"/>
                  <a:pt x="2791" y="191"/>
                  <a:pt x="2790" y="195"/>
                </a:cubicBezTo>
                <a:cubicBezTo>
                  <a:pt x="2789" y="198"/>
                  <a:pt x="2787" y="199"/>
                  <a:pt x="2784" y="199"/>
                </a:cubicBezTo>
                <a:close/>
                <a:moveTo>
                  <a:pt x="85" y="195"/>
                </a:moveTo>
                <a:cubicBezTo>
                  <a:pt x="82" y="195"/>
                  <a:pt x="80" y="194"/>
                  <a:pt x="79" y="191"/>
                </a:cubicBezTo>
                <a:cubicBezTo>
                  <a:pt x="78" y="188"/>
                  <a:pt x="80" y="184"/>
                  <a:pt x="83" y="184"/>
                </a:cubicBezTo>
                <a:cubicBezTo>
                  <a:pt x="87" y="183"/>
                  <a:pt x="87" y="183"/>
                  <a:pt x="87" y="183"/>
                </a:cubicBezTo>
                <a:cubicBezTo>
                  <a:pt x="90" y="182"/>
                  <a:pt x="94" y="184"/>
                  <a:pt x="94" y="187"/>
                </a:cubicBezTo>
                <a:cubicBezTo>
                  <a:pt x="95" y="190"/>
                  <a:pt x="93" y="193"/>
                  <a:pt x="90" y="194"/>
                </a:cubicBezTo>
                <a:cubicBezTo>
                  <a:pt x="89" y="194"/>
                  <a:pt x="88" y="195"/>
                  <a:pt x="86" y="195"/>
                </a:cubicBezTo>
                <a:cubicBezTo>
                  <a:pt x="86" y="195"/>
                  <a:pt x="85" y="195"/>
                  <a:pt x="85" y="195"/>
                </a:cubicBezTo>
                <a:close/>
                <a:moveTo>
                  <a:pt x="2765" y="195"/>
                </a:moveTo>
                <a:cubicBezTo>
                  <a:pt x="2764" y="195"/>
                  <a:pt x="2764" y="195"/>
                  <a:pt x="2763" y="195"/>
                </a:cubicBezTo>
                <a:cubicBezTo>
                  <a:pt x="2760" y="194"/>
                  <a:pt x="2760" y="194"/>
                  <a:pt x="2760" y="194"/>
                </a:cubicBezTo>
                <a:cubicBezTo>
                  <a:pt x="2756" y="193"/>
                  <a:pt x="2754" y="190"/>
                  <a:pt x="2755" y="187"/>
                </a:cubicBezTo>
                <a:cubicBezTo>
                  <a:pt x="2756" y="184"/>
                  <a:pt x="2759" y="182"/>
                  <a:pt x="2762" y="182"/>
                </a:cubicBezTo>
                <a:cubicBezTo>
                  <a:pt x="2766" y="183"/>
                  <a:pt x="2766" y="183"/>
                  <a:pt x="2766" y="183"/>
                </a:cubicBezTo>
                <a:cubicBezTo>
                  <a:pt x="2769" y="184"/>
                  <a:pt x="2771" y="187"/>
                  <a:pt x="2771" y="190"/>
                </a:cubicBezTo>
                <a:cubicBezTo>
                  <a:pt x="2770" y="193"/>
                  <a:pt x="2767" y="195"/>
                  <a:pt x="2765" y="195"/>
                </a:cubicBezTo>
                <a:close/>
                <a:moveTo>
                  <a:pt x="2745" y="191"/>
                </a:moveTo>
                <a:cubicBezTo>
                  <a:pt x="2745" y="191"/>
                  <a:pt x="2744" y="191"/>
                  <a:pt x="2744" y="191"/>
                </a:cubicBezTo>
                <a:cubicBezTo>
                  <a:pt x="2740" y="190"/>
                  <a:pt x="2740" y="190"/>
                  <a:pt x="2740" y="190"/>
                </a:cubicBezTo>
                <a:cubicBezTo>
                  <a:pt x="2737" y="189"/>
                  <a:pt x="2735" y="186"/>
                  <a:pt x="2735" y="182"/>
                </a:cubicBezTo>
                <a:cubicBezTo>
                  <a:pt x="2736" y="179"/>
                  <a:pt x="2739" y="177"/>
                  <a:pt x="2743" y="178"/>
                </a:cubicBezTo>
                <a:cubicBezTo>
                  <a:pt x="2747" y="179"/>
                  <a:pt x="2747" y="179"/>
                  <a:pt x="2747" y="179"/>
                </a:cubicBezTo>
                <a:cubicBezTo>
                  <a:pt x="2750" y="180"/>
                  <a:pt x="2752" y="183"/>
                  <a:pt x="2751" y="186"/>
                </a:cubicBezTo>
                <a:cubicBezTo>
                  <a:pt x="2750" y="189"/>
                  <a:pt x="2748" y="191"/>
                  <a:pt x="2745" y="191"/>
                </a:cubicBezTo>
                <a:close/>
                <a:moveTo>
                  <a:pt x="104" y="190"/>
                </a:moveTo>
                <a:cubicBezTo>
                  <a:pt x="101" y="190"/>
                  <a:pt x="99" y="188"/>
                  <a:pt x="98" y="186"/>
                </a:cubicBezTo>
                <a:cubicBezTo>
                  <a:pt x="97" y="182"/>
                  <a:pt x="99" y="179"/>
                  <a:pt x="102" y="178"/>
                </a:cubicBezTo>
                <a:cubicBezTo>
                  <a:pt x="106" y="177"/>
                  <a:pt x="106" y="177"/>
                  <a:pt x="106" y="177"/>
                </a:cubicBezTo>
                <a:cubicBezTo>
                  <a:pt x="109" y="176"/>
                  <a:pt x="113" y="178"/>
                  <a:pt x="114" y="181"/>
                </a:cubicBezTo>
                <a:cubicBezTo>
                  <a:pt x="115" y="184"/>
                  <a:pt x="113" y="188"/>
                  <a:pt x="110" y="189"/>
                </a:cubicBezTo>
                <a:cubicBezTo>
                  <a:pt x="106" y="190"/>
                  <a:pt x="106" y="190"/>
                  <a:pt x="106" y="190"/>
                </a:cubicBezTo>
                <a:cubicBezTo>
                  <a:pt x="105" y="190"/>
                  <a:pt x="105" y="190"/>
                  <a:pt x="104" y="190"/>
                </a:cubicBezTo>
                <a:close/>
                <a:moveTo>
                  <a:pt x="2726" y="186"/>
                </a:moveTo>
                <a:cubicBezTo>
                  <a:pt x="2725" y="186"/>
                  <a:pt x="2725" y="186"/>
                  <a:pt x="2724" y="186"/>
                </a:cubicBezTo>
                <a:cubicBezTo>
                  <a:pt x="2720" y="185"/>
                  <a:pt x="2720" y="185"/>
                  <a:pt x="2720" y="185"/>
                </a:cubicBezTo>
                <a:cubicBezTo>
                  <a:pt x="2717" y="185"/>
                  <a:pt x="2715" y="181"/>
                  <a:pt x="2716" y="178"/>
                </a:cubicBezTo>
                <a:cubicBezTo>
                  <a:pt x="2717" y="175"/>
                  <a:pt x="2720" y="173"/>
                  <a:pt x="2723" y="174"/>
                </a:cubicBezTo>
                <a:cubicBezTo>
                  <a:pt x="2727" y="174"/>
                  <a:pt x="2727" y="174"/>
                  <a:pt x="2727" y="174"/>
                </a:cubicBezTo>
                <a:cubicBezTo>
                  <a:pt x="2730" y="175"/>
                  <a:pt x="2732" y="178"/>
                  <a:pt x="2732" y="182"/>
                </a:cubicBezTo>
                <a:cubicBezTo>
                  <a:pt x="2731" y="184"/>
                  <a:pt x="2728" y="186"/>
                  <a:pt x="2726" y="186"/>
                </a:cubicBezTo>
                <a:close/>
                <a:moveTo>
                  <a:pt x="123" y="184"/>
                </a:moveTo>
                <a:cubicBezTo>
                  <a:pt x="121" y="184"/>
                  <a:pt x="118" y="182"/>
                  <a:pt x="117" y="180"/>
                </a:cubicBezTo>
                <a:cubicBezTo>
                  <a:pt x="116" y="177"/>
                  <a:pt x="118" y="173"/>
                  <a:pt x="121" y="172"/>
                </a:cubicBezTo>
                <a:cubicBezTo>
                  <a:pt x="125" y="171"/>
                  <a:pt x="125" y="171"/>
                  <a:pt x="125" y="171"/>
                </a:cubicBezTo>
                <a:cubicBezTo>
                  <a:pt x="128" y="170"/>
                  <a:pt x="132" y="172"/>
                  <a:pt x="133" y="175"/>
                </a:cubicBezTo>
                <a:cubicBezTo>
                  <a:pt x="134" y="178"/>
                  <a:pt x="132" y="182"/>
                  <a:pt x="129" y="183"/>
                </a:cubicBezTo>
                <a:cubicBezTo>
                  <a:pt x="125" y="184"/>
                  <a:pt x="125" y="184"/>
                  <a:pt x="125" y="184"/>
                </a:cubicBezTo>
                <a:cubicBezTo>
                  <a:pt x="124" y="184"/>
                  <a:pt x="124" y="184"/>
                  <a:pt x="123" y="184"/>
                </a:cubicBezTo>
                <a:close/>
                <a:moveTo>
                  <a:pt x="2706" y="182"/>
                </a:moveTo>
                <a:cubicBezTo>
                  <a:pt x="2706" y="182"/>
                  <a:pt x="2705" y="182"/>
                  <a:pt x="2705" y="182"/>
                </a:cubicBezTo>
                <a:cubicBezTo>
                  <a:pt x="2701" y="181"/>
                  <a:pt x="2701" y="181"/>
                  <a:pt x="2701" y="181"/>
                </a:cubicBezTo>
                <a:cubicBezTo>
                  <a:pt x="2698" y="180"/>
                  <a:pt x="2696" y="177"/>
                  <a:pt x="2696" y="174"/>
                </a:cubicBezTo>
                <a:cubicBezTo>
                  <a:pt x="2697" y="171"/>
                  <a:pt x="2700" y="168"/>
                  <a:pt x="2704" y="169"/>
                </a:cubicBezTo>
                <a:cubicBezTo>
                  <a:pt x="2707" y="170"/>
                  <a:pt x="2707" y="170"/>
                  <a:pt x="2707" y="170"/>
                </a:cubicBezTo>
                <a:cubicBezTo>
                  <a:pt x="2711" y="171"/>
                  <a:pt x="2713" y="174"/>
                  <a:pt x="2712" y="177"/>
                </a:cubicBezTo>
                <a:cubicBezTo>
                  <a:pt x="2711" y="180"/>
                  <a:pt x="2709" y="182"/>
                  <a:pt x="2706" y="182"/>
                </a:cubicBezTo>
                <a:close/>
                <a:moveTo>
                  <a:pt x="142" y="178"/>
                </a:moveTo>
                <a:cubicBezTo>
                  <a:pt x="140" y="178"/>
                  <a:pt x="137" y="176"/>
                  <a:pt x="137" y="174"/>
                </a:cubicBezTo>
                <a:cubicBezTo>
                  <a:pt x="135" y="171"/>
                  <a:pt x="137" y="167"/>
                  <a:pt x="140" y="166"/>
                </a:cubicBezTo>
                <a:cubicBezTo>
                  <a:pt x="144" y="165"/>
                  <a:pt x="144" y="165"/>
                  <a:pt x="144" y="165"/>
                </a:cubicBezTo>
                <a:cubicBezTo>
                  <a:pt x="147" y="164"/>
                  <a:pt x="151" y="166"/>
                  <a:pt x="152" y="169"/>
                </a:cubicBezTo>
                <a:cubicBezTo>
                  <a:pt x="153" y="172"/>
                  <a:pt x="151" y="175"/>
                  <a:pt x="148" y="176"/>
                </a:cubicBezTo>
                <a:cubicBezTo>
                  <a:pt x="144" y="178"/>
                  <a:pt x="144" y="178"/>
                  <a:pt x="144" y="178"/>
                </a:cubicBezTo>
                <a:cubicBezTo>
                  <a:pt x="143" y="178"/>
                  <a:pt x="143" y="178"/>
                  <a:pt x="142" y="178"/>
                </a:cubicBezTo>
                <a:close/>
                <a:moveTo>
                  <a:pt x="2687" y="178"/>
                </a:moveTo>
                <a:cubicBezTo>
                  <a:pt x="2686" y="178"/>
                  <a:pt x="2686" y="178"/>
                  <a:pt x="2685" y="177"/>
                </a:cubicBezTo>
                <a:cubicBezTo>
                  <a:pt x="2681" y="177"/>
                  <a:pt x="2681" y="177"/>
                  <a:pt x="2681" y="177"/>
                </a:cubicBezTo>
                <a:cubicBezTo>
                  <a:pt x="2678" y="176"/>
                  <a:pt x="2676" y="173"/>
                  <a:pt x="2677" y="169"/>
                </a:cubicBezTo>
                <a:cubicBezTo>
                  <a:pt x="2678" y="166"/>
                  <a:pt x="2681" y="164"/>
                  <a:pt x="2684" y="165"/>
                </a:cubicBezTo>
                <a:cubicBezTo>
                  <a:pt x="2688" y="166"/>
                  <a:pt x="2688" y="166"/>
                  <a:pt x="2688" y="166"/>
                </a:cubicBezTo>
                <a:cubicBezTo>
                  <a:pt x="2691" y="166"/>
                  <a:pt x="2693" y="170"/>
                  <a:pt x="2693" y="173"/>
                </a:cubicBezTo>
                <a:cubicBezTo>
                  <a:pt x="2692" y="176"/>
                  <a:pt x="2689" y="178"/>
                  <a:pt x="2687" y="178"/>
                </a:cubicBezTo>
                <a:close/>
                <a:moveTo>
                  <a:pt x="2667" y="173"/>
                </a:moveTo>
                <a:cubicBezTo>
                  <a:pt x="2667" y="173"/>
                  <a:pt x="2666" y="173"/>
                  <a:pt x="2666" y="173"/>
                </a:cubicBezTo>
                <a:cubicBezTo>
                  <a:pt x="2662" y="172"/>
                  <a:pt x="2662" y="172"/>
                  <a:pt x="2662" y="172"/>
                </a:cubicBezTo>
                <a:cubicBezTo>
                  <a:pt x="2659" y="171"/>
                  <a:pt x="2657" y="168"/>
                  <a:pt x="2657" y="165"/>
                </a:cubicBezTo>
                <a:cubicBezTo>
                  <a:pt x="2658" y="162"/>
                  <a:pt x="2661" y="160"/>
                  <a:pt x="2665" y="161"/>
                </a:cubicBezTo>
                <a:cubicBezTo>
                  <a:pt x="2668" y="161"/>
                  <a:pt x="2668" y="161"/>
                  <a:pt x="2668" y="161"/>
                </a:cubicBezTo>
                <a:cubicBezTo>
                  <a:pt x="2672" y="162"/>
                  <a:pt x="2674" y="165"/>
                  <a:pt x="2673" y="169"/>
                </a:cubicBezTo>
                <a:cubicBezTo>
                  <a:pt x="2672" y="171"/>
                  <a:pt x="2670" y="173"/>
                  <a:pt x="2667" y="173"/>
                </a:cubicBezTo>
                <a:close/>
                <a:moveTo>
                  <a:pt x="161" y="172"/>
                </a:moveTo>
                <a:cubicBezTo>
                  <a:pt x="159" y="172"/>
                  <a:pt x="156" y="170"/>
                  <a:pt x="156" y="167"/>
                </a:cubicBezTo>
                <a:cubicBezTo>
                  <a:pt x="154" y="164"/>
                  <a:pt x="156" y="161"/>
                  <a:pt x="159" y="160"/>
                </a:cubicBezTo>
                <a:cubicBezTo>
                  <a:pt x="163" y="159"/>
                  <a:pt x="163" y="159"/>
                  <a:pt x="163" y="159"/>
                </a:cubicBezTo>
                <a:cubicBezTo>
                  <a:pt x="166" y="157"/>
                  <a:pt x="170" y="159"/>
                  <a:pt x="171" y="162"/>
                </a:cubicBezTo>
                <a:cubicBezTo>
                  <a:pt x="172" y="165"/>
                  <a:pt x="170" y="169"/>
                  <a:pt x="167" y="170"/>
                </a:cubicBezTo>
                <a:cubicBezTo>
                  <a:pt x="163" y="171"/>
                  <a:pt x="163" y="171"/>
                  <a:pt x="163" y="171"/>
                </a:cubicBezTo>
                <a:cubicBezTo>
                  <a:pt x="163" y="171"/>
                  <a:pt x="162" y="172"/>
                  <a:pt x="161" y="172"/>
                </a:cubicBezTo>
                <a:close/>
                <a:moveTo>
                  <a:pt x="2648" y="169"/>
                </a:moveTo>
                <a:cubicBezTo>
                  <a:pt x="2647" y="169"/>
                  <a:pt x="2647" y="169"/>
                  <a:pt x="2646" y="169"/>
                </a:cubicBezTo>
                <a:cubicBezTo>
                  <a:pt x="2642" y="168"/>
                  <a:pt x="2642" y="168"/>
                  <a:pt x="2642" y="168"/>
                </a:cubicBezTo>
                <a:cubicBezTo>
                  <a:pt x="2639" y="167"/>
                  <a:pt x="2637" y="164"/>
                  <a:pt x="2638" y="161"/>
                </a:cubicBezTo>
                <a:cubicBezTo>
                  <a:pt x="2639" y="157"/>
                  <a:pt x="2642" y="155"/>
                  <a:pt x="2645" y="156"/>
                </a:cubicBezTo>
                <a:cubicBezTo>
                  <a:pt x="2649" y="157"/>
                  <a:pt x="2649" y="157"/>
                  <a:pt x="2649" y="157"/>
                </a:cubicBezTo>
                <a:cubicBezTo>
                  <a:pt x="2652" y="158"/>
                  <a:pt x="2654" y="161"/>
                  <a:pt x="2653" y="164"/>
                </a:cubicBezTo>
                <a:cubicBezTo>
                  <a:pt x="2653" y="167"/>
                  <a:pt x="2650" y="169"/>
                  <a:pt x="2648" y="169"/>
                </a:cubicBezTo>
                <a:close/>
                <a:moveTo>
                  <a:pt x="180" y="165"/>
                </a:moveTo>
                <a:cubicBezTo>
                  <a:pt x="178" y="165"/>
                  <a:pt x="175" y="163"/>
                  <a:pt x="175" y="161"/>
                </a:cubicBezTo>
                <a:cubicBezTo>
                  <a:pt x="173" y="158"/>
                  <a:pt x="175" y="154"/>
                  <a:pt x="178" y="153"/>
                </a:cubicBezTo>
                <a:cubicBezTo>
                  <a:pt x="182" y="152"/>
                  <a:pt x="182" y="152"/>
                  <a:pt x="182" y="152"/>
                </a:cubicBezTo>
                <a:cubicBezTo>
                  <a:pt x="185" y="151"/>
                  <a:pt x="189" y="153"/>
                  <a:pt x="190" y="156"/>
                </a:cubicBezTo>
                <a:cubicBezTo>
                  <a:pt x="191" y="159"/>
                  <a:pt x="189" y="162"/>
                  <a:pt x="186" y="163"/>
                </a:cubicBezTo>
                <a:cubicBezTo>
                  <a:pt x="182" y="165"/>
                  <a:pt x="182" y="165"/>
                  <a:pt x="182" y="165"/>
                </a:cubicBezTo>
                <a:cubicBezTo>
                  <a:pt x="181" y="165"/>
                  <a:pt x="181" y="165"/>
                  <a:pt x="180" y="165"/>
                </a:cubicBezTo>
                <a:close/>
                <a:moveTo>
                  <a:pt x="2628" y="164"/>
                </a:moveTo>
                <a:cubicBezTo>
                  <a:pt x="2628" y="164"/>
                  <a:pt x="2627" y="164"/>
                  <a:pt x="2627" y="164"/>
                </a:cubicBezTo>
                <a:cubicBezTo>
                  <a:pt x="2623" y="163"/>
                  <a:pt x="2623" y="163"/>
                  <a:pt x="2623" y="163"/>
                </a:cubicBezTo>
                <a:cubicBezTo>
                  <a:pt x="2620" y="163"/>
                  <a:pt x="2618" y="160"/>
                  <a:pt x="2618" y="156"/>
                </a:cubicBezTo>
                <a:cubicBezTo>
                  <a:pt x="2619" y="153"/>
                  <a:pt x="2622" y="151"/>
                  <a:pt x="2626" y="152"/>
                </a:cubicBezTo>
                <a:cubicBezTo>
                  <a:pt x="2629" y="153"/>
                  <a:pt x="2629" y="153"/>
                  <a:pt x="2629" y="153"/>
                </a:cubicBezTo>
                <a:cubicBezTo>
                  <a:pt x="2633" y="153"/>
                  <a:pt x="2635" y="157"/>
                  <a:pt x="2634" y="160"/>
                </a:cubicBezTo>
                <a:cubicBezTo>
                  <a:pt x="2633" y="163"/>
                  <a:pt x="2631" y="164"/>
                  <a:pt x="2628" y="164"/>
                </a:cubicBezTo>
                <a:close/>
                <a:moveTo>
                  <a:pt x="2609" y="160"/>
                </a:moveTo>
                <a:cubicBezTo>
                  <a:pt x="2608" y="160"/>
                  <a:pt x="2608" y="160"/>
                  <a:pt x="2607" y="160"/>
                </a:cubicBezTo>
                <a:cubicBezTo>
                  <a:pt x="2603" y="159"/>
                  <a:pt x="2603" y="159"/>
                  <a:pt x="2603" y="159"/>
                </a:cubicBezTo>
                <a:cubicBezTo>
                  <a:pt x="2600" y="158"/>
                  <a:pt x="2598" y="155"/>
                  <a:pt x="2599" y="152"/>
                </a:cubicBezTo>
                <a:cubicBezTo>
                  <a:pt x="2600" y="149"/>
                  <a:pt x="2603" y="147"/>
                  <a:pt x="2606" y="147"/>
                </a:cubicBezTo>
                <a:cubicBezTo>
                  <a:pt x="2610" y="148"/>
                  <a:pt x="2610" y="148"/>
                  <a:pt x="2610" y="148"/>
                </a:cubicBezTo>
                <a:cubicBezTo>
                  <a:pt x="2613" y="149"/>
                  <a:pt x="2615" y="152"/>
                  <a:pt x="2614" y="155"/>
                </a:cubicBezTo>
                <a:cubicBezTo>
                  <a:pt x="2614" y="158"/>
                  <a:pt x="2611" y="160"/>
                  <a:pt x="2609" y="160"/>
                </a:cubicBezTo>
                <a:close/>
                <a:moveTo>
                  <a:pt x="199" y="158"/>
                </a:moveTo>
                <a:cubicBezTo>
                  <a:pt x="197" y="158"/>
                  <a:pt x="194" y="157"/>
                  <a:pt x="193" y="154"/>
                </a:cubicBezTo>
                <a:cubicBezTo>
                  <a:pt x="192" y="151"/>
                  <a:pt x="194" y="148"/>
                  <a:pt x="197" y="147"/>
                </a:cubicBezTo>
                <a:cubicBezTo>
                  <a:pt x="201" y="145"/>
                  <a:pt x="201" y="145"/>
                  <a:pt x="201" y="145"/>
                </a:cubicBezTo>
                <a:cubicBezTo>
                  <a:pt x="204" y="144"/>
                  <a:pt x="207" y="146"/>
                  <a:pt x="208" y="149"/>
                </a:cubicBezTo>
                <a:cubicBezTo>
                  <a:pt x="210" y="152"/>
                  <a:pt x="208" y="155"/>
                  <a:pt x="205" y="157"/>
                </a:cubicBezTo>
                <a:cubicBezTo>
                  <a:pt x="201" y="158"/>
                  <a:pt x="201" y="158"/>
                  <a:pt x="201" y="158"/>
                </a:cubicBezTo>
                <a:cubicBezTo>
                  <a:pt x="200" y="158"/>
                  <a:pt x="200" y="158"/>
                  <a:pt x="199" y="158"/>
                </a:cubicBezTo>
                <a:close/>
                <a:moveTo>
                  <a:pt x="2589" y="156"/>
                </a:moveTo>
                <a:cubicBezTo>
                  <a:pt x="2589" y="156"/>
                  <a:pt x="2588" y="156"/>
                  <a:pt x="2588" y="156"/>
                </a:cubicBezTo>
                <a:cubicBezTo>
                  <a:pt x="2584" y="155"/>
                  <a:pt x="2584" y="155"/>
                  <a:pt x="2584" y="155"/>
                </a:cubicBezTo>
                <a:cubicBezTo>
                  <a:pt x="2581" y="154"/>
                  <a:pt x="2579" y="151"/>
                  <a:pt x="2579" y="148"/>
                </a:cubicBezTo>
                <a:cubicBezTo>
                  <a:pt x="2580" y="144"/>
                  <a:pt x="2583" y="142"/>
                  <a:pt x="2586" y="143"/>
                </a:cubicBezTo>
                <a:cubicBezTo>
                  <a:pt x="2590" y="144"/>
                  <a:pt x="2590" y="144"/>
                  <a:pt x="2590" y="144"/>
                </a:cubicBezTo>
                <a:cubicBezTo>
                  <a:pt x="2594" y="145"/>
                  <a:pt x="2596" y="148"/>
                  <a:pt x="2595" y="151"/>
                </a:cubicBezTo>
                <a:cubicBezTo>
                  <a:pt x="2594" y="154"/>
                  <a:pt x="2592" y="156"/>
                  <a:pt x="2589" y="156"/>
                </a:cubicBezTo>
                <a:close/>
                <a:moveTo>
                  <a:pt x="218" y="152"/>
                </a:moveTo>
                <a:cubicBezTo>
                  <a:pt x="215" y="152"/>
                  <a:pt x="213" y="150"/>
                  <a:pt x="212" y="148"/>
                </a:cubicBezTo>
                <a:cubicBezTo>
                  <a:pt x="211" y="144"/>
                  <a:pt x="213" y="141"/>
                  <a:pt x="216" y="140"/>
                </a:cubicBezTo>
                <a:cubicBezTo>
                  <a:pt x="220" y="139"/>
                  <a:pt x="220" y="139"/>
                  <a:pt x="220" y="139"/>
                </a:cubicBezTo>
                <a:cubicBezTo>
                  <a:pt x="223" y="137"/>
                  <a:pt x="226" y="139"/>
                  <a:pt x="227" y="142"/>
                </a:cubicBezTo>
                <a:cubicBezTo>
                  <a:pt x="228" y="145"/>
                  <a:pt x="227" y="149"/>
                  <a:pt x="224" y="150"/>
                </a:cubicBezTo>
                <a:cubicBezTo>
                  <a:pt x="220" y="151"/>
                  <a:pt x="220" y="151"/>
                  <a:pt x="220" y="151"/>
                </a:cubicBezTo>
                <a:cubicBezTo>
                  <a:pt x="219" y="151"/>
                  <a:pt x="219" y="152"/>
                  <a:pt x="218" y="152"/>
                </a:cubicBezTo>
                <a:close/>
                <a:moveTo>
                  <a:pt x="2570" y="151"/>
                </a:moveTo>
                <a:cubicBezTo>
                  <a:pt x="2569" y="151"/>
                  <a:pt x="2569" y="151"/>
                  <a:pt x="2568" y="151"/>
                </a:cubicBezTo>
                <a:cubicBezTo>
                  <a:pt x="2564" y="150"/>
                  <a:pt x="2564" y="150"/>
                  <a:pt x="2564" y="150"/>
                </a:cubicBezTo>
                <a:cubicBezTo>
                  <a:pt x="2561" y="150"/>
                  <a:pt x="2559" y="146"/>
                  <a:pt x="2560" y="143"/>
                </a:cubicBezTo>
                <a:cubicBezTo>
                  <a:pt x="2561" y="140"/>
                  <a:pt x="2564" y="138"/>
                  <a:pt x="2567" y="139"/>
                </a:cubicBezTo>
                <a:cubicBezTo>
                  <a:pt x="2571" y="140"/>
                  <a:pt x="2571" y="140"/>
                  <a:pt x="2571" y="140"/>
                </a:cubicBezTo>
                <a:cubicBezTo>
                  <a:pt x="2574" y="140"/>
                  <a:pt x="2576" y="143"/>
                  <a:pt x="2575" y="147"/>
                </a:cubicBezTo>
                <a:cubicBezTo>
                  <a:pt x="2575" y="149"/>
                  <a:pt x="2572" y="151"/>
                  <a:pt x="2570" y="151"/>
                </a:cubicBezTo>
                <a:close/>
                <a:moveTo>
                  <a:pt x="2550" y="147"/>
                </a:moveTo>
                <a:cubicBezTo>
                  <a:pt x="2550" y="147"/>
                  <a:pt x="2549" y="147"/>
                  <a:pt x="2549" y="147"/>
                </a:cubicBezTo>
                <a:cubicBezTo>
                  <a:pt x="2545" y="146"/>
                  <a:pt x="2545" y="146"/>
                  <a:pt x="2545" y="146"/>
                </a:cubicBezTo>
                <a:cubicBezTo>
                  <a:pt x="2542" y="145"/>
                  <a:pt x="2540" y="142"/>
                  <a:pt x="2540" y="139"/>
                </a:cubicBezTo>
                <a:cubicBezTo>
                  <a:pt x="2541" y="136"/>
                  <a:pt x="2544" y="134"/>
                  <a:pt x="2547" y="134"/>
                </a:cubicBezTo>
                <a:cubicBezTo>
                  <a:pt x="2551" y="135"/>
                  <a:pt x="2551" y="135"/>
                  <a:pt x="2551" y="135"/>
                </a:cubicBezTo>
                <a:cubicBezTo>
                  <a:pt x="2555" y="136"/>
                  <a:pt x="2557" y="139"/>
                  <a:pt x="2556" y="142"/>
                </a:cubicBezTo>
                <a:cubicBezTo>
                  <a:pt x="2555" y="145"/>
                  <a:pt x="2553" y="147"/>
                  <a:pt x="2550" y="147"/>
                </a:cubicBezTo>
                <a:close/>
                <a:moveTo>
                  <a:pt x="237" y="145"/>
                </a:moveTo>
                <a:cubicBezTo>
                  <a:pt x="234" y="145"/>
                  <a:pt x="232" y="143"/>
                  <a:pt x="231" y="141"/>
                </a:cubicBezTo>
                <a:cubicBezTo>
                  <a:pt x="230" y="138"/>
                  <a:pt x="231" y="134"/>
                  <a:pt x="235" y="133"/>
                </a:cubicBezTo>
                <a:cubicBezTo>
                  <a:pt x="238" y="132"/>
                  <a:pt x="238" y="132"/>
                  <a:pt x="238" y="132"/>
                </a:cubicBezTo>
                <a:cubicBezTo>
                  <a:pt x="241" y="130"/>
                  <a:pt x="245" y="132"/>
                  <a:pt x="246" y="135"/>
                </a:cubicBezTo>
                <a:cubicBezTo>
                  <a:pt x="247" y="138"/>
                  <a:pt x="246" y="142"/>
                  <a:pt x="242" y="143"/>
                </a:cubicBezTo>
                <a:cubicBezTo>
                  <a:pt x="239" y="144"/>
                  <a:pt x="239" y="144"/>
                  <a:pt x="239" y="144"/>
                </a:cubicBezTo>
                <a:cubicBezTo>
                  <a:pt x="238" y="144"/>
                  <a:pt x="237" y="145"/>
                  <a:pt x="237" y="145"/>
                </a:cubicBezTo>
                <a:close/>
                <a:moveTo>
                  <a:pt x="2531" y="143"/>
                </a:moveTo>
                <a:cubicBezTo>
                  <a:pt x="2530" y="143"/>
                  <a:pt x="2530" y="143"/>
                  <a:pt x="2529" y="143"/>
                </a:cubicBezTo>
                <a:cubicBezTo>
                  <a:pt x="2525" y="142"/>
                  <a:pt x="2525" y="142"/>
                  <a:pt x="2525" y="142"/>
                </a:cubicBezTo>
                <a:cubicBezTo>
                  <a:pt x="2522" y="141"/>
                  <a:pt x="2520" y="138"/>
                  <a:pt x="2521" y="134"/>
                </a:cubicBezTo>
                <a:cubicBezTo>
                  <a:pt x="2521" y="131"/>
                  <a:pt x="2525" y="129"/>
                  <a:pt x="2528" y="130"/>
                </a:cubicBezTo>
                <a:cubicBezTo>
                  <a:pt x="2532" y="131"/>
                  <a:pt x="2532" y="131"/>
                  <a:pt x="2532" y="131"/>
                </a:cubicBezTo>
                <a:cubicBezTo>
                  <a:pt x="2535" y="132"/>
                  <a:pt x="2537" y="135"/>
                  <a:pt x="2536" y="138"/>
                </a:cubicBezTo>
                <a:cubicBezTo>
                  <a:pt x="2536" y="141"/>
                  <a:pt x="2533" y="143"/>
                  <a:pt x="2531" y="143"/>
                </a:cubicBezTo>
                <a:close/>
                <a:moveTo>
                  <a:pt x="2511" y="138"/>
                </a:moveTo>
                <a:cubicBezTo>
                  <a:pt x="2511" y="138"/>
                  <a:pt x="2510" y="138"/>
                  <a:pt x="2510" y="138"/>
                </a:cubicBezTo>
                <a:cubicBezTo>
                  <a:pt x="2506" y="137"/>
                  <a:pt x="2506" y="137"/>
                  <a:pt x="2506" y="137"/>
                </a:cubicBezTo>
                <a:cubicBezTo>
                  <a:pt x="2503" y="137"/>
                  <a:pt x="2501" y="133"/>
                  <a:pt x="2501" y="130"/>
                </a:cubicBezTo>
                <a:cubicBezTo>
                  <a:pt x="2502" y="127"/>
                  <a:pt x="2505" y="125"/>
                  <a:pt x="2508" y="126"/>
                </a:cubicBezTo>
                <a:cubicBezTo>
                  <a:pt x="2512" y="126"/>
                  <a:pt x="2512" y="126"/>
                  <a:pt x="2512" y="126"/>
                </a:cubicBezTo>
                <a:cubicBezTo>
                  <a:pt x="2516" y="127"/>
                  <a:pt x="2518" y="130"/>
                  <a:pt x="2517" y="134"/>
                </a:cubicBezTo>
                <a:cubicBezTo>
                  <a:pt x="2516" y="136"/>
                  <a:pt x="2514" y="138"/>
                  <a:pt x="2511" y="138"/>
                </a:cubicBezTo>
                <a:close/>
                <a:moveTo>
                  <a:pt x="255" y="138"/>
                </a:moveTo>
                <a:cubicBezTo>
                  <a:pt x="253" y="138"/>
                  <a:pt x="251" y="136"/>
                  <a:pt x="250" y="134"/>
                </a:cubicBezTo>
                <a:cubicBezTo>
                  <a:pt x="249" y="131"/>
                  <a:pt x="250" y="127"/>
                  <a:pt x="253" y="126"/>
                </a:cubicBezTo>
                <a:cubicBezTo>
                  <a:pt x="257" y="125"/>
                  <a:pt x="257" y="125"/>
                  <a:pt x="257" y="125"/>
                </a:cubicBezTo>
                <a:cubicBezTo>
                  <a:pt x="260" y="123"/>
                  <a:pt x="264" y="125"/>
                  <a:pt x="265" y="128"/>
                </a:cubicBezTo>
                <a:cubicBezTo>
                  <a:pt x="266" y="131"/>
                  <a:pt x="264" y="135"/>
                  <a:pt x="261" y="136"/>
                </a:cubicBezTo>
                <a:cubicBezTo>
                  <a:pt x="258" y="137"/>
                  <a:pt x="258" y="137"/>
                  <a:pt x="258" y="137"/>
                </a:cubicBezTo>
                <a:cubicBezTo>
                  <a:pt x="257" y="138"/>
                  <a:pt x="256" y="138"/>
                  <a:pt x="255" y="138"/>
                </a:cubicBezTo>
                <a:close/>
                <a:moveTo>
                  <a:pt x="2491" y="134"/>
                </a:moveTo>
                <a:cubicBezTo>
                  <a:pt x="2491" y="134"/>
                  <a:pt x="2491" y="134"/>
                  <a:pt x="2490" y="134"/>
                </a:cubicBezTo>
                <a:cubicBezTo>
                  <a:pt x="2486" y="133"/>
                  <a:pt x="2486" y="133"/>
                  <a:pt x="2486" y="133"/>
                </a:cubicBezTo>
                <a:cubicBezTo>
                  <a:pt x="2483" y="132"/>
                  <a:pt x="2481" y="129"/>
                  <a:pt x="2482" y="126"/>
                </a:cubicBezTo>
                <a:cubicBezTo>
                  <a:pt x="2482" y="123"/>
                  <a:pt x="2486" y="121"/>
                  <a:pt x="2489" y="121"/>
                </a:cubicBezTo>
                <a:cubicBezTo>
                  <a:pt x="2493" y="122"/>
                  <a:pt x="2493" y="122"/>
                  <a:pt x="2493" y="122"/>
                </a:cubicBezTo>
                <a:cubicBezTo>
                  <a:pt x="2496" y="123"/>
                  <a:pt x="2498" y="126"/>
                  <a:pt x="2497" y="129"/>
                </a:cubicBezTo>
                <a:cubicBezTo>
                  <a:pt x="2497" y="132"/>
                  <a:pt x="2494" y="134"/>
                  <a:pt x="2491" y="134"/>
                </a:cubicBezTo>
                <a:close/>
                <a:moveTo>
                  <a:pt x="274" y="131"/>
                </a:moveTo>
                <a:cubicBezTo>
                  <a:pt x="272" y="131"/>
                  <a:pt x="269" y="129"/>
                  <a:pt x="269" y="127"/>
                </a:cubicBezTo>
                <a:cubicBezTo>
                  <a:pt x="267" y="124"/>
                  <a:pt x="269" y="120"/>
                  <a:pt x="272" y="119"/>
                </a:cubicBezTo>
                <a:cubicBezTo>
                  <a:pt x="276" y="118"/>
                  <a:pt x="276" y="118"/>
                  <a:pt x="276" y="118"/>
                </a:cubicBezTo>
                <a:cubicBezTo>
                  <a:pt x="279" y="116"/>
                  <a:pt x="282" y="118"/>
                  <a:pt x="284" y="121"/>
                </a:cubicBezTo>
                <a:cubicBezTo>
                  <a:pt x="285" y="124"/>
                  <a:pt x="283" y="128"/>
                  <a:pt x="280" y="129"/>
                </a:cubicBezTo>
                <a:cubicBezTo>
                  <a:pt x="276" y="130"/>
                  <a:pt x="276" y="130"/>
                  <a:pt x="276" y="130"/>
                </a:cubicBezTo>
                <a:cubicBezTo>
                  <a:pt x="276" y="131"/>
                  <a:pt x="275" y="131"/>
                  <a:pt x="274" y="131"/>
                </a:cubicBezTo>
                <a:close/>
                <a:moveTo>
                  <a:pt x="2472" y="130"/>
                </a:moveTo>
                <a:cubicBezTo>
                  <a:pt x="2471" y="130"/>
                  <a:pt x="2471" y="130"/>
                  <a:pt x="2471" y="130"/>
                </a:cubicBezTo>
                <a:cubicBezTo>
                  <a:pt x="2467" y="129"/>
                  <a:pt x="2467" y="129"/>
                  <a:pt x="2467" y="129"/>
                </a:cubicBezTo>
                <a:cubicBezTo>
                  <a:pt x="2464" y="128"/>
                  <a:pt x="2461" y="125"/>
                  <a:pt x="2462" y="122"/>
                </a:cubicBezTo>
                <a:cubicBezTo>
                  <a:pt x="2463" y="119"/>
                  <a:pt x="2466" y="116"/>
                  <a:pt x="2469" y="117"/>
                </a:cubicBezTo>
                <a:cubicBezTo>
                  <a:pt x="2473" y="118"/>
                  <a:pt x="2473" y="118"/>
                  <a:pt x="2473" y="118"/>
                </a:cubicBezTo>
                <a:cubicBezTo>
                  <a:pt x="2476" y="119"/>
                  <a:pt x="2478" y="122"/>
                  <a:pt x="2478" y="125"/>
                </a:cubicBezTo>
                <a:cubicBezTo>
                  <a:pt x="2477" y="128"/>
                  <a:pt x="2475" y="130"/>
                  <a:pt x="2472" y="130"/>
                </a:cubicBezTo>
                <a:close/>
                <a:moveTo>
                  <a:pt x="2452" y="126"/>
                </a:moveTo>
                <a:cubicBezTo>
                  <a:pt x="2452" y="126"/>
                  <a:pt x="2452" y="126"/>
                  <a:pt x="2451" y="126"/>
                </a:cubicBezTo>
                <a:cubicBezTo>
                  <a:pt x="2447" y="125"/>
                  <a:pt x="2447" y="125"/>
                  <a:pt x="2447" y="125"/>
                </a:cubicBezTo>
                <a:cubicBezTo>
                  <a:pt x="2444" y="124"/>
                  <a:pt x="2442" y="121"/>
                  <a:pt x="2442" y="118"/>
                </a:cubicBezTo>
                <a:cubicBezTo>
                  <a:pt x="2443" y="115"/>
                  <a:pt x="2446" y="113"/>
                  <a:pt x="2449" y="113"/>
                </a:cubicBezTo>
                <a:cubicBezTo>
                  <a:pt x="2453" y="114"/>
                  <a:pt x="2453" y="114"/>
                  <a:pt x="2453" y="114"/>
                </a:cubicBezTo>
                <a:cubicBezTo>
                  <a:pt x="2457" y="115"/>
                  <a:pt x="2459" y="118"/>
                  <a:pt x="2458" y="121"/>
                </a:cubicBezTo>
                <a:cubicBezTo>
                  <a:pt x="2458" y="124"/>
                  <a:pt x="2455" y="126"/>
                  <a:pt x="2452" y="126"/>
                </a:cubicBezTo>
                <a:close/>
                <a:moveTo>
                  <a:pt x="293" y="124"/>
                </a:moveTo>
                <a:cubicBezTo>
                  <a:pt x="290" y="124"/>
                  <a:pt x="288" y="122"/>
                  <a:pt x="287" y="120"/>
                </a:cubicBezTo>
                <a:cubicBezTo>
                  <a:pt x="286" y="117"/>
                  <a:pt x="288" y="113"/>
                  <a:pt x="291" y="112"/>
                </a:cubicBezTo>
                <a:cubicBezTo>
                  <a:pt x="295" y="111"/>
                  <a:pt x="295" y="111"/>
                  <a:pt x="295" y="111"/>
                </a:cubicBezTo>
                <a:cubicBezTo>
                  <a:pt x="298" y="109"/>
                  <a:pt x="301" y="111"/>
                  <a:pt x="302" y="114"/>
                </a:cubicBezTo>
                <a:cubicBezTo>
                  <a:pt x="303" y="117"/>
                  <a:pt x="302" y="121"/>
                  <a:pt x="299" y="122"/>
                </a:cubicBezTo>
                <a:cubicBezTo>
                  <a:pt x="295" y="123"/>
                  <a:pt x="295" y="123"/>
                  <a:pt x="295" y="123"/>
                </a:cubicBezTo>
                <a:cubicBezTo>
                  <a:pt x="294" y="123"/>
                  <a:pt x="294" y="124"/>
                  <a:pt x="293" y="124"/>
                </a:cubicBezTo>
                <a:close/>
                <a:moveTo>
                  <a:pt x="2433" y="122"/>
                </a:moveTo>
                <a:cubicBezTo>
                  <a:pt x="2432" y="122"/>
                  <a:pt x="2432" y="122"/>
                  <a:pt x="2432" y="122"/>
                </a:cubicBezTo>
                <a:cubicBezTo>
                  <a:pt x="2428" y="121"/>
                  <a:pt x="2428" y="121"/>
                  <a:pt x="2428" y="121"/>
                </a:cubicBezTo>
                <a:cubicBezTo>
                  <a:pt x="2424" y="121"/>
                  <a:pt x="2422" y="118"/>
                  <a:pt x="2423" y="115"/>
                </a:cubicBezTo>
                <a:cubicBezTo>
                  <a:pt x="2423" y="111"/>
                  <a:pt x="2426" y="109"/>
                  <a:pt x="2430" y="110"/>
                </a:cubicBezTo>
                <a:cubicBezTo>
                  <a:pt x="2434" y="110"/>
                  <a:pt x="2434" y="110"/>
                  <a:pt x="2434" y="110"/>
                </a:cubicBezTo>
                <a:cubicBezTo>
                  <a:pt x="2437" y="111"/>
                  <a:pt x="2439" y="114"/>
                  <a:pt x="2439" y="117"/>
                </a:cubicBezTo>
                <a:cubicBezTo>
                  <a:pt x="2438" y="120"/>
                  <a:pt x="2435" y="122"/>
                  <a:pt x="2433" y="122"/>
                </a:cubicBezTo>
                <a:close/>
                <a:moveTo>
                  <a:pt x="2413" y="119"/>
                </a:moveTo>
                <a:cubicBezTo>
                  <a:pt x="2413" y="119"/>
                  <a:pt x="2412" y="119"/>
                  <a:pt x="2412" y="119"/>
                </a:cubicBezTo>
                <a:cubicBezTo>
                  <a:pt x="2408" y="118"/>
                  <a:pt x="2408" y="118"/>
                  <a:pt x="2408" y="118"/>
                </a:cubicBezTo>
                <a:cubicBezTo>
                  <a:pt x="2405" y="118"/>
                  <a:pt x="2402" y="115"/>
                  <a:pt x="2403" y="111"/>
                </a:cubicBezTo>
                <a:cubicBezTo>
                  <a:pt x="2403" y="108"/>
                  <a:pt x="2407" y="106"/>
                  <a:pt x="2410" y="106"/>
                </a:cubicBezTo>
                <a:cubicBezTo>
                  <a:pt x="2414" y="107"/>
                  <a:pt x="2414" y="107"/>
                  <a:pt x="2414" y="107"/>
                </a:cubicBezTo>
                <a:cubicBezTo>
                  <a:pt x="2417" y="108"/>
                  <a:pt x="2419" y="111"/>
                  <a:pt x="2419" y="114"/>
                </a:cubicBezTo>
                <a:cubicBezTo>
                  <a:pt x="2418" y="117"/>
                  <a:pt x="2416" y="119"/>
                  <a:pt x="2413" y="119"/>
                </a:cubicBezTo>
                <a:close/>
                <a:moveTo>
                  <a:pt x="312" y="117"/>
                </a:moveTo>
                <a:cubicBezTo>
                  <a:pt x="309" y="117"/>
                  <a:pt x="307" y="115"/>
                  <a:pt x="306" y="113"/>
                </a:cubicBezTo>
                <a:cubicBezTo>
                  <a:pt x="305" y="110"/>
                  <a:pt x="306" y="106"/>
                  <a:pt x="310" y="105"/>
                </a:cubicBezTo>
                <a:cubicBezTo>
                  <a:pt x="313" y="104"/>
                  <a:pt x="313" y="104"/>
                  <a:pt x="313" y="104"/>
                </a:cubicBezTo>
                <a:cubicBezTo>
                  <a:pt x="316" y="102"/>
                  <a:pt x="320" y="104"/>
                  <a:pt x="321" y="107"/>
                </a:cubicBezTo>
                <a:cubicBezTo>
                  <a:pt x="322" y="110"/>
                  <a:pt x="321" y="114"/>
                  <a:pt x="317" y="115"/>
                </a:cubicBezTo>
                <a:cubicBezTo>
                  <a:pt x="314" y="116"/>
                  <a:pt x="314" y="116"/>
                  <a:pt x="314" y="116"/>
                </a:cubicBezTo>
                <a:cubicBezTo>
                  <a:pt x="313" y="116"/>
                  <a:pt x="312" y="117"/>
                  <a:pt x="312" y="117"/>
                </a:cubicBezTo>
                <a:close/>
                <a:moveTo>
                  <a:pt x="2393" y="116"/>
                </a:moveTo>
                <a:cubicBezTo>
                  <a:pt x="2393" y="116"/>
                  <a:pt x="2393" y="116"/>
                  <a:pt x="2392" y="116"/>
                </a:cubicBezTo>
                <a:cubicBezTo>
                  <a:pt x="2388" y="115"/>
                  <a:pt x="2388" y="115"/>
                  <a:pt x="2388" y="115"/>
                </a:cubicBezTo>
                <a:cubicBezTo>
                  <a:pt x="2385" y="115"/>
                  <a:pt x="2383" y="112"/>
                  <a:pt x="2383" y="109"/>
                </a:cubicBezTo>
                <a:cubicBezTo>
                  <a:pt x="2384" y="105"/>
                  <a:pt x="2387" y="103"/>
                  <a:pt x="2390" y="104"/>
                </a:cubicBezTo>
                <a:cubicBezTo>
                  <a:pt x="2394" y="104"/>
                  <a:pt x="2394" y="104"/>
                  <a:pt x="2394" y="104"/>
                </a:cubicBezTo>
                <a:cubicBezTo>
                  <a:pt x="2397" y="105"/>
                  <a:pt x="2399" y="108"/>
                  <a:pt x="2399" y="111"/>
                </a:cubicBezTo>
                <a:cubicBezTo>
                  <a:pt x="2399" y="114"/>
                  <a:pt x="2396" y="116"/>
                  <a:pt x="2393" y="116"/>
                </a:cubicBezTo>
                <a:close/>
                <a:moveTo>
                  <a:pt x="2373" y="114"/>
                </a:moveTo>
                <a:cubicBezTo>
                  <a:pt x="2373" y="114"/>
                  <a:pt x="2373" y="114"/>
                  <a:pt x="2373" y="114"/>
                </a:cubicBezTo>
                <a:cubicBezTo>
                  <a:pt x="2369" y="113"/>
                  <a:pt x="2369" y="113"/>
                  <a:pt x="2369" y="113"/>
                </a:cubicBezTo>
                <a:cubicBezTo>
                  <a:pt x="2365" y="113"/>
                  <a:pt x="2363" y="110"/>
                  <a:pt x="2363" y="107"/>
                </a:cubicBezTo>
                <a:cubicBezTo>
                  <a:pt x="2364" y="103"/>
                  <a:pt x="2367" y="101"/>
                  <a:pt x="2370" y="101"/>
                </a:cubicBezTo>
                <a:cubicBezTo>
                  <a:pt x="2374" y="102"/>
                  <a:pt x="2374" y="102"/>
                  <a:pt x="2374" y="102"/>
                </a:cubicBezTo>
                <a:cubicBezTo>
                  <a:pt x="2377" y="102"/>
                  <a:pt x="2380" y="105"/>
                  <a:pt x="2379" y="108"/>
                </a:cubicBezTo>
                <a:cubicBezTo>
                  <a:pt x="2379" y="111"/>
                  <a:pt x="2376" y="114"/>
                  <a:pt x="2373" y="114"/>
                </a:cubicBezTo>
                <a:close/>
                <a:moveTo>
                  <a:pt x="2353" y="112"/>
                </a:moveTo>
                <a:cubicBezTo>
                  <a:pt x="2353" y="112"/>
                  <a:pt x="2353" y="112"/>
                  <a:pt x="2353" y="112"/>
                </a:cubicBezTo>
                <a:cubicBezTo>
                  <a:pt x="2349" y="111"/>
                  <a:pt x="2349" y="111"/>
                  <a:pt x="2349" y="111"/>
                </a:cubicBezTo>
                <a:cubicBezTo>
                  <a:pt x="2346" y="111"/>
                  <a:pt x="2343" y="108"/>
                  <a:pt x="2343" y="105"/>
                </a:cubicBezTo>
                <a:cubicBezTo>
                  <a:pt x="2344" y="102"/>
                  <a:pt x="2347" y="99"/>
                  <a:pt x="2350" y="99"/>
                </a:cubicBezTo>
                <a:cubicBezTo>
                  <a:pt x="2354" y="100"/>
                  <a:pt x="2354" y="100"/>
                  <a:pt x="2354" y="100"/>
                </a:cubicBezTo>
                <a:cubicBezTo>
                  <a:pt x="2357" y="100"/>
                  <a:pt x="2360" y="103"/>
                  <a:pt x="2359" y="106"/>
                </a:cubicBezTo>
                <a:cubicBezTo>
                  <a:pt x="2359" y="109"/>
                  <a:pt x="2356" y="112"/>
                  <a:pt x="2353" y="112"/>
                </a:cubicBezTo>
                <a:close/>
                <a:moveTo>
                  <a:pt x="2333" y="110"/>
                </a:moveTo>
                <a:cubicBezTo>
                  <a:pt x="2333" y="110"/>
                  <a:pt x="2333" y="110"/>
                  <a:pt x="2333" y="110"/>
                </a:cubicBezTo>
                <a:cubicBezTo>
                  <a:pt x="2329" y="110"/>
                  <a:pt x="2329" y="110"/>
                  <a:pt x="2329" y="110"/>
                </a:cubicBezTo>
                <a:cubicBezTo>
                  <a:pt x="2326" y="110"/>
                  <a:pt x="2323" y="107"/>
                  <a:pt x="2323" y="104"/>
                </a:cubicBezTo>
                <a:cubicBezTo>
                  <a:pt x="2324" y="101"/>
                  <a:pt x="2326" y="98"/>
                  <a:pt x="2330" y="98"/>
                </a:cubicBezTo>
                <a:cubicBezTo>
                  <a:pt x="2334" y="98"/>
                  <a:pt x="2334" y="98"/>
                  <a:pt x="2334" y="98"/>
                </a:cubicBezTo>
                <a:cubicBezTo>
                  <a:pt x="2337" y="99"/>
                  <a:pt x="2340" y="101"/>
                  <a:pt x="2339" y="105"/>
                </a:cubicBezTo>
                <a:cubicBezTo>
                  <a:pt x="2339" y="108"/>
                  <a:pt x="2336" y="110"/>
                  <a:pt x="2333" y="110"/>
                </a:cubicBezTo>
                <a:close/>
                <a:moveTo>
                  <a:pt x="330" y="110"/>
                </a:moveTo>
                <a:cubicBezTo>
                  <a:pt x="328" y="110"/>
                  <a:pt x="326" y="108"/>
                  <a:pt x="325" y="106"/>
                </a:cubicBezTo>
                <a:cubicBezTo>
                  <a:pt x="324" y="103"/>
                  <a:pt x="325" y="99"/>
                  <a:pt x="328" y="98"/>
                </a:cubicBezTo>
                <a:cubicBezTo>
                  <a:pt x="332" y="97"/>
                  <a:pt x="332" y="97"/>
                  <a:pt x="332" y="97"/>
                </a:cubicBezTo>
                <a:cubicBezTo>
                  <a:pt x="335" y="95"/>
                  <a:pt x="339" y="97"/>
                  <a:pt x="340" y="100"/>
                </a:cubicBezTo>
                <a:cubicBezTo>
                  <a:pt x="341" y="103"/>
                  <a:pt x="339" y="107"/>
                  <a:pt x="336" y="108"/>
                </a:cubicBezTo>
                <a:cubicBezTo>
                  <a:pt x="332" y="109"/>
                  <a:pt x="332" y="109"/>
                  <a:pt x="332" y="109"/>
                </a:cubicBezTo>
                <a:cubicBezTo>
                  <a:pt x="332" y="110"/>
                  <a:pt x="331" y="110"/>
                  <a:pt x="330" y="110"/>
                </a:cubicBezTo>
                <a:close/>
                <a:moveTo>
                  <a:pt x="2313" y="109"/>
                </a:moveTo>
                <a:cubicBezTo>
                  <a:pt x="2313" y="109"/>
                  <a:pt x="2313" y="109"/>
                  <a:pt x="2313" y="109"/>
                </a:cubicBezTo>
                <a:cubicBezTo>
                  <a:pt x="2309" y="109"/>
                  <a:pt x="2309" y="109"/>
                  <a:pt x="2309" y="109"/>
                </a:cubicBezTo>
                <a:cubicBezTo>
                  <a:pt x="2306" y="109"/>
                  <a:pt x="2303" y="106"/>
                  <a:pt x="2303" y="103"/>
                </a:cubicBezTo>
                <a:cubicBezTo>
                  <a:pt x="2303" y="100"/>
                  <a:pt x="2306" y="97"/>
                  <a:pt x="2310" y="97"/>
                </a:cubicBezTo>
                <a:cubicBezTo>
                  <a:pt x="2314" y="97"/>
                  <a:pt x="2314" y="97"/>
                  <a:pt x="2314" y="97"/>
                </a:cubicBezTo>
                <a:cubicBezTo>
                  <a:pt x="2317" y="98"/>
                  <a:pt x="2319" y="100"/>
                  <a:pt x="2319" y="104"/>
                </a:cubicBezTo>
                <a:cubicBezTo>
                  <a:pt x="2319" y="107"/>
                  <a:pt x="2317" y="109"/>
                  <a:pt x="2313" y="109"/>
                </a:cubicBezTo>
                <a:close/>
                <a:moveTo>
                  <a:pt x="2293" y="109"/>
                </a:moveTo>
                <a:cubicBezTo>
                  <a:pt x="2293" y="109"/>
                  <a:pt x="2293" y="109"/>
                  <a:pt x="2293" y="109"/>
                </a:cubicBezTo>
                <a:cubicBezTo>
                  <a:pt x="2289" y="109"/>
                  <a:pt x="2289" y="109"/>
                  <a:pt x="2289" y="109"/>
                </a:cubicBezTo>
                <a:cubicBezTo>
                  <a:pt x="2286" y="109"/>
                  <a:pt x="2283" y="106"/>
                  <a:pt x="2283" y="103"/>
                </a:cubicBezTo>
                <a:cubicBezTo>
                  <a:pt x="2283" y="99"/>
                  <a:pt x="2286" y="96"/>
                  <a:pt x="2289" y="97"/>
                </a:cubicBezTo>
                <a:cubicBezTo>
                  <a:pt x="2293" y="97"/>
                  <a:pt x="2293" y="97"/>
                  <a:pt x="2293" y="97"/>
                </a:cubicBezTo>
                <a:cubicBezTo>
                  <a:pt x="2297" y="97"/>
                  <a:pt x="2299" y="100"/>
                  <a:pt x="2299" y="103"/>
                </a:cubicBezTo>
                <a:cubicBezTo>
                  <a:pt x="2299" y="106"/>
                  <a:pt x="2297" y="109"/>
                  <a:pt x="2293" y="109"/>
                </a:cubicBezTo>
                <a:close/>
                <a:moveTo>
                  <a:pt x="2273" y="108"/>
                </a:moveTo>
                <a:cubicBezTo>
                  <a:pt x="2273" y="108"/>
                  <a:pt x="2273" y="108"/>
                  <a:pt x="2273" y="108"/>
                </a:cubicBezTo>
                <a:cubicBezTo>
                  <a:pt x="2269" y="108"/>
                  <a:pt x="2269" y="108"/>
                  <a:pt x="2269" y="108"/>
                </a:cubicBezTo>
                <a:cubicBezTo>
                  <a:pt x="2266" y="108"/>
                  <a:pt x="2263" y="106"/>
                  <a:pt x="2263" y="102"/>
                </a:cubicBezTo>
                <a:cubicBezTo>
                  <a:pt x="2263" y="99"/>
                  <a:pt x="2266" y="96"/>
                  <a:pt x="2269" y="96"/>
                </a:cubicBezTo>
                <a:cubicBezTo>
                  <a:pt x="2269" y="96"/>
                  <a:pt x="2269" y="96"/>
                  <a:pt x="2269" y="96"/>
                </a:cubicBezTo>
                <a:cubicBezTo>
                  <a:pt x="2273" y="96"/>
                  <a:pt x="2273" y="96"/>
                  <a:pt x="2273" y="96"/>
                </a:cubicBezTo>
                <a:cubicBezTo>
                  <a:pt x="2277" y="96"/>
                  <a:pt x="2279" y="99"/>
                  <a:pt x="2279" y="102"/>
                </a:cubicBezTo>
                <a:cubicBezTo>
                  <a:pt x="2279" y="106"/>
                  <a:pt x="2277" y="108"/>
                  <a:pt x="2273" y="108"/>
                </a:cubicBezTo>
                <a:close/>
                <a:moveTo>
                  <a:pt x="2193" y="108"/>
                </a:moveTo>
                <a:cubicBezTo>
                  <a:pt x="2189" y="108"/>
                  <a:pt x="2189" y="108"/>
                  <a:pt x="2189" y="108"/>
                </a:cubicBezTo>
                <a:cubicBezTo>
                  <a:pt x="2186" y="108"/>
                  <a:pt x="2183" y="106"/>
                  <a:pt x="2183" y="102"/>
                </a:cubicBezTo>
                <a:cubicBezTo>
                  <a:pt x="2183" y="99"/>
                  <a:pt x="2186" y="96"/>
                  <a:pt x="2189" y="96"/>
                </a:cubicBezTo>
                <a:cubicBezTo>
                  <a:pt x="2193" y="96"/>
                  <a:pt x="2193" y="96"/>
                  <a:pt x="2193" y="96"/>
                </a:cubicBezTo>
                <a:cubicBezTo>
                  <a:pt x="2197" y="96"/>
                  <a:pt x="2199" y="99"/>
                  <a:pt x="2199" y="102"/>
                </a:cubicBezTo>
                <a:cubicBezTo>
                  <a:pt x="2199" y="106"/>
                  <a:pt x="2197" y="108"/>
                  <a:pt x="2193" y="108"/>
                </a:cubicBezTo>
                <a:close/>
                <a:moveTo>
                  <a:pt x="2209" y="108"/>
                </a:moveTo>
                <a:cubicBezTo>
                  <a:pt x="2206" y="108"/>
                  <a:pt x="2203" y="106"/>
                  <a:pt x="2203" y="102"/>
                </a:cubicBezTo>
                <a:cubicBezTo>
                  <a:pt x="2203" y="99"/>
                  <a:pt x="2206" y="96"/>
                  <a:pt x="2209" y="96"/>
                </a:cubicBezTo>
                <a:cubicBezTo>
                  <a:pt x="2213" y="96"/>
                  <a:pt x="2213" y="96"/>
                  <a:pt x="2213" y="96"/>
                </a:cubicBezTo>
                <a:cubicBezTo>
                  <a:pt x="2217" y="96"/>
                  <a:pt x="2219" y="99"/>
                  <a:pt x="2219" y="102"/>
                </a:cubicBezTo>
                <a:cubicBezTo>
                  <a:pt x="2219" y="106"/>
                  <a:pt x="2217" y="108"/>
                  <a:pt x="2213" y="108"/>
                </a:cubicBezTo>
                <a:cubicBezTo>
                  <a:pt x="2209" y="108"/>
                  <a:pt x="2209" y="108"/>
                  <a:pt x="2209" y="108"/>
                </a:cubicBezTo>
                <a:cubicBezTo>
                  <a:pt x="2209" y="108"/>
                  <a:pt x="2209" y="108"/>
                  <a:pt x="2209" y="108"/>
                </a:cubicBezTo>
                <a:close/>
                <a:moveTo>
                  <a:pt x="2173" y="108"/>
                </a:moveTo>
                <a:cubicBezTo>
                  <a:pt x="2173" y="108"/>
                  <a:pt x="2173" y="108"/>
                  <a:pt x="2173" y="108"/>
                </a:cubicBezTo>
                <a:cubicBezTo>
                  <a:pt x="2169" y="108"/>
                  <a:pt x="2169" y="108"/>
                  <a:pt x="2169" y="108"/>
                </a:cubicBezTo>
                <a:cubicBezTo>
                  <a:pt x="2166" y="108"/>
                  <a:pt x="2163" y="106"/>
                  <a:pt x="2163" y="102"/>
                </a:cubicBezTo>
                <a:cubicBezTo>
                  <a:pt x="2163" y="99"/>
                  <a:pt x="2166" y="96"/>
                  <a:pt x="2169" y="96"/>
                </a:cubicBezTo>
                <a:cubicBezTo>
                  <a:pt x="2169" y="96"/>
                  <a:pt x="2169" y="96"/>
                  <a:pt x="2169" y="96"/>
                </a:cubicBezTo>
                <a:cubicBezTo>
                  <a:pt x="2173" y="96"/>
                  <a:pt x="2173" y="96"/>
                  <a:pt x="2173" y="96"/>
                </a:cubicBezTo>
                <a:cubicBezTo>
                  <a:pt x="2177" y="96"/>
                  <a:pt x="2179" y="99"/>
                  <a:pt x="2179" y="102"/>
                </a:cubicBezTo>
                <a:cubicBezTo>
                  <a:pt x="2179" y="106"/>
                  <a:pt x="2177" y="108"/>
                  <a:pt x="2173" y="108"/>
                </a:cubicBezTo>
                <a:close/>
                <a:moveTo>
                  <a:pt x="2253" y="108"/>
                </a:moveTo>
                <a:cubicBezTo>
                  <a:pt x="2253" y="108"/>
                  <a:pt x="2253" y="108"/>
                  <a:pt x="2253" y="108"/>
                </a:cubicBezTo>
                <a:cubicBezTo>
                  <a:pt x="2249" y="108"/>
                  <a:pt x="2249" y="108"/>
                  <a:pt x="2249" y="108"/>
                </a:cubicBezTo>
                <a:cubicBezTo>
                  <a:pt x="2246" y="108"/>
                  <a:pt x="2243" y="106"/>
                  <a:pt x="2243" y="102"/>
                </a:cubicBezTo>
                <a:cubicBezTo>
                  <a:pt x="2243" y="99"/>
                  <a:pt x="2246" y="96"/>
                  <a:pt x="2249" y="96"/>
                </a:cubicBezTo>
                <a:cubicBezTo>
                  <a:pt x="2249" y="96"/>
                  <a:pt x="2249" y="96"/>
                  <a:pt x="2249" y="96"/>
                </a:cubicBezTo>
                <a:cubicBezTo>
                  <a:pt x="2253" y="96"/>
                  <a:pt x="2253" y="96"/>
                  <a:pt x="2253" y="96"/>
                </a:cubicBezTo>
                <a:cubicBezTo>
                  <a:pt x="2257" y="96"/>
                  <a:pt x="2259" y="99"/>
                  <a:pt x="2259" y="102"/>
                </a:cubicBezTo>
                <a:cubicBezTo>
                  <a:pt x="2259" y="106"/>
                  <a:pt x="2257" y="108"/>
                  <a:pt x="2253" y="108"/>
                </a:cubicBezTo>
                <a:close/>
                <a:moveTo>
                  <a:pt x="2229" y="108"/>
                </a:moveTo>
                <a:cubicBezTo>
                  <a:pt x="2226" y="108"/>
                  <a:pt x="2223" y="106"/>
                  <a:pt x="2223" y="102"/>
                </a:cubicBezTo>
                <a:cubicBezTo>
                  <a:pt x="2223" y="99"/>
                  <a:pt x="2226" y="96"/>
                  <a:pt x="2229" y="96"/>
                </a:cubicBezTo>
                <a:cubicBezTo>
                  <a:pt x="2233" y="96"/>
                  <a:pt x="2233" y="96"/>
                  <a:pt x="2233" y="96"/>
                </a:cubicBezTo>
                <a:cubicBezTo>
                  <a:pt x="2233" y="96"/>
                  <a:pt x="2233" y="96"/>
                  <a:pt x="2233" y="96"/>
                </a:cubicBezTo>
                <a:cubicBezTo>
                  <a:pt x="2237" y="96"/>
                  <a:pt x="2239" y="99"/>
                  <a:pt x="2239" y="102"/>
                </a:cubicBezTo>
                <a:cubicBezTo>
                  <a:pt x="2239" y="106"/>
                  <a:pt x="2237" y="108"/>
                  <a:pt x="2233" y="108"/>
                </a:cubicBezTo>
                <a:cubicBezTo>
                  <a:pt x="2229" y="108"/>
                  <a:pt x="2229" y="108"/>
                  <a:pt x="2229" y="108"/>
                </a:cubicBezTo>
                <a:cubicBezTo>
                  <a:pt x="2229" y="108"/>
                  <a:pt x="2229" y="108"/>
                  <a:pt x="2229" y="108"/>
                </a:cubicBezTo>
                <a:close/>
                <a:moveTo>
                  <a:pt x="2153" y="108"/>
                </a:moveTo>
                <a:cubicBezTo>
                  <a:pt x="2153" y="108"/>
                  <a:pt x="2153" y="108"/>
                  <a:pt x="2153" y="108"/>
                </a:cubicBezTo>
                <a:cubicBezTo>
                  <a:pt x="2149" y="108"/>
                  <a:pt x="2149" y="108"/>
                  <a:pt x="2149" y="108"/>
                </a:cubicBezTo>
                <a:cubicBezTo>
                  <a:pt x="2146" y="108"/>
                  <a:pt x="2143" y="105"/>
                  <a:pt x="2143" y="102"/>
                </a:cubicBezTo>
                <a:cubicBezTo>
                  <a:pt x="2143" y="99"/>
                  <a:pt x="2146" y="96"/>
                  <a:pt x="2149" y="96"/>
                </a:cubicBezTo>
                <a:cubicBezTo>
                  <a:pt x="2149" y="96"/>
                  <a:pt x="2149" y="96"/>
                  <a:pt x="2149" y="96"/>
                </a:cubicBezTo>
                <a:cubicBezTo>
                  <a:pt x="2153" y="96"/>
                  <a:pt x="2153" y="96"/>
                  <a:pt x="2153" y="96"/>
                </a:cubicBezTo>
                <a:cubicBezTo>
                  <a:pt x="2157" y="96"/>
                  <a:pt x="2159" y="99"/>
                  <a:pt x="2159" y="102"/>
                </a:cubicBezTo>
                <a:cubicBezTo>
                  <a:pt x="2159" y="105"/>
                  <a:pt x="2157" y="108"/>
                  <a:pt x="2153" y="108"/>
                </a:cubicBezTo>
                <a:close/>
                <a:moveTo>
                  <a:pt x="2133" y="108"/>
                </a:moveTo>
                <a:cubicBezTo>
                  <a:pt x="2133" y="108"/>
                  <a:pt x="2133" y="108"/>
                  <a:pt x="2133" y="108"/>
                </a:cubicBezTo>
                <a:cubicBezTo>
                  <a:pt x="2129" y="108"/>
                  <a:pt x="2129" y="108"/>
                  <a:pt x="2129" y="108"/>
                </a:cubicBezTo>
                <a:cubicBezTo>
                  <a:pt x="2126" y="108"/>
                  <a:pt x="2123" y="105"/>
                  <a:pt x="2123" y="102"/>
                </a:cubicBezTo>
                <a:cubicBezTo>
                  <a:pt x="2123" y="98"/>
                  <a:pt x="2126" y="96"/>
                  <a:pt x="2130" y="96"/>
                </a:cubicBezTo>
                <a:cubicBezTo>
                  <a:pt x="2133" y="96"/>
                  <a:pt x="2133" y="96"/>
                  <a:pt x="2133" y="96"/>
                </a:cubicBezTo>
                <a:cubicBezTo>
                  <a:pt x="2137" y="96"/>
                  <a:pt x="2139" y="99"/>
                  <a:pt x="2139" y="102"/>
                </a:cubicBezTo>
                <a:cubicBezTo>
                  <a:pt x="2139" y="105"/>
                  <a:pt x="2137" y="108"/>
                  <a:pt x="2133" y="108"/>
                </a:cubicBezTo>
                <a:close/>
                <a:moveTo>
                  <a:pt x="2113" y="107"/>
                </a:moveTo>
                <a:cubicBezTo>
                  <a:pt x="2113" y="107"/>
                  <a:pt x="2113" y="107"/>
                  <a:pt x="2113" y="107"/>
                </a:cubicBezTo>
                <a:cubicBezTo>
                  <a:pt x="2109" y="107"/>
                  <a:pt x="2109" y="107"/>
                  <a:pt x="2109" y="107"/>
                </a:cubicBezTo>
                <a:cubicBezTo>
                  <a:pt x="2106" y="107"/>
                  <a:pt x="2103" y="104"/>
                  <a:pt x="2103" y="101"/>
                </a:cubicBezTo>
                <a:cubicBezTo>
                  <a:pt x="2103" y="98"/>
                  <a:pt x="2106" y="95"/>
                  <a:pt x="2110" y="95"/>
                </a:cubicBezTo>
                <a:cubicBezTo>
                  <a:pt x="2114" y="95"/>
                  <a:pt x="2114" y="95"/>
                  <a:pt x="2114" y="95"/>
                </a:cubicBezTo>
                <a:cubicBezTo>
                  <a:pt x="2117" y="95"/>
                  <a:pt x="2119" y="98"/>
                  <a:pt x="2119" y="102"/>
                </a:cubicBezTo>
                <a:cubicBezTo>
                  <a:pt x="2119" y="105"/>
                  <a:pt x="2117" y="107"/>
                  <a:pt x="2113" y="107"/>
                </a:cubicBezTo>
                <a:close/>
                <a:moveTo>
                  <a:pt x="2093" y="107"/>
                </a:moveTo>
                <a:cubicBezTo>
                  <a:pt x="2093" y="107"/>
                  <a:pt x="2093" y="107"/>
                  <a:pt x="2093" y="107"/>
                </a:cubicBezTo>
                <a:cubicBezTo>
                  <a:pt x="2089" y="107"/>
                  <a:pt x="2089" y="107"/>
                  <a:pt x="2089" y="107"/>
                </a:cubicBezTo>
                <a:cubicBezTo>
                  <a:pt x="2086" y="107"/>
                  <a:pt x="2083" y="104"/>
                  <a:pt x="2083" y="101"/>
                </a:cubicBezTo>
                <a:cubicBezTo>
                  <a:pt x="2084" y="97"/>
                  <a:pt x="2086" y="95"/>
                  <a:pt x="2090" y="95"/>
                </a:cubicBezTo>
                <a:cubicBezTo>
                  <a:pt x="2094" y="95"/>
                  <a:pt x="2094" y="95"/>
                  <a:pt x="2094" y="95"/>
                </a:cubicBezTo>
                <a:cubicBezTo>
                  <a:pt x="2097" y="95"/>
                  <a:pt x="2100" y="98"/>
                  <a:pt x="2099" y="101"/>
                </a:cubicBezTo>
                <a:cubicBezTo>
                  <a:pt x="2099" y="104"/>
                  <a:pt x="2097" y="107"/>
                  <a:pt x="2093" y="107"/>
                </a:cubicBezTo>
                <a:close/>
                <a:moveTo>
                  <a:pt x="2073" y="106"/>
                </a:moveTo>
                <a:cubicBezTo>
                  <a:pt x="2073" y="106"/>
                  <a:pt x="2073" y="106"/>
                  <a:pt x="2073" y="106"/>
                </a:cubicBezTo>
                <a:cubicBezTo>
                  <a:pt x="2069" y="106"/>
                  <a:pt x="2069" y="106"/>
                  <a:pt x="2069" y="106"/>
                </a:cubicBezTo>
                <a:cubicBezTo>
                  <a:pt x="2066" y="106"/>
                  <a:pt x="2063" y="103"/>
                  <a:pt x="2063" y="100"/>
                </a:cubicBezTo>
                <a:cubicBezTo>
                  <a:pt x="2064" y="97"/>
                  <a:pt x="2066" y="94"/>
                  <a:pt x="2070" y="94"/>
                </a:cubicBezTo>
                <a:cubicBezTo>
                  <a:pt x="2074" y="94"/>
                  <a:pt x="2074" y="94"/>
                  <a:pt x="2074" y="94"/>
                </a:cubicBezTo>
                <a:cubicBezTo>
                  <a:pt x="2077" y="94"/>
                  <a:pt x="2080" y="97"/>
                  <a:pt x="2079" y="100"/>
                </a:cubicBezTo>
                <a:cubicBezTo>
                  <a:pt x="2079" y="104"/>
                  <a:pt x="2077" y="106"/>
                  <a:pt x="2073" y="106"/>
                </a:cubicBezTo>
                <a:close/>
                <a:moveTo>
                  <a:pt x="2053" y="105"/>
                </a:moveTo>
                <a:cubicBezTo>
                  <a:pt x="2053" y="105"/>
                  <a:pt x="2053" y="105"/>
                  <a:pt x="2053" y="105"/>
                </a:cubicBezTo>
                <a:cubicBezTo>
                  <a:pt x="2049" y="105"/>
                  <a:pt x="2049" y="105"/>
                  <a:pt x="2049" y="105"/>
                </a:cubicBezTo>
                <a:cubicBezTo>
                  <a:pt x="2046" y="105"/>
                  <a:pt x="2043" y="102"/>
                  <a:pt x="2043" y="99"/>
                </a:cubicBezTo>
                <a:cubicBezTo>
                  <a:pt x="2044" y="96"/>
                  <a:pt x="2046" y="93"/>
                  <a:pt x="2050" y="93"/>
                </a:cubicBezTo>
                <a:cubicBezTo>
                  <a:pt x="2054" y="93"/>
                  <a:pt x="2054" y="93"/>
                  <a:pt x="2054" y="93"/>
                </a:cubicBezTo>
                <a:cubicBezTo>
                  <a:pt x="2057" y="94"/>
                  <a:pt x="2060" y="96"/>
                  <a:pt x="2059" y="100"/>
                </a:cubicBezTo>
                <a:cubicBezTo>
                  <a:pt x="2059" y="103"/>
                  <a:pt x="2057" y="105"/>
                  <a:pt x="2053" y="105"/>
                </a:cubicBezTo>
                <a:close/>
                <a:moveTo>
                  <a:pt x="2033" y="105"/>
                </a:moveTo>
                <a:cubicBezTo>
                  <a:pt x="2033" y="105"/>
                  <a:pt x="2033" y="105"/>
                  <a:pt x="2033" y="105"/>
                </a:cubicBezTo>
                <a:cubicBezTo>
                  <a:pt x="2029" y="104"/>
                  <a:pt x="2029" y="104"/>
                  <a:pt x="2029" y="104"/>
                </a:cubicBezTo>
                <a:cubicBezTo>
                  <a:pt x="2026" y="104"/>
                  <a:pt x="2023" y="101"/>
                  <a:pt x="2023" y="98"/>
                </a:cubicBezTo>
                <a:cubicBezTo>
                  <a:pt x="2024" y="95"/>
                  <a:pt x="2026" y="92"/>
                  <a:pt x="2030" y="92"/>
                </a:cubicBezTo>
                <a:cubicBezTo>
                  <a:pt x="2034" y="93"/>
                  <a:pt x="2034" y="93"/>
                  <a:pt x="2034" y="93"/>
                </a:cubicBezTo>
                <a:cubicBezTo>
                  <a:pt x="2037" y="93"/>
                  <a:pt x="2040" y="96"/>
                  <a:pt x="2039" y="99"/>
                </a:cubicBezTo>
                <a:cubicBezTo>
                  <a:pt x="2039" y="102"/>
                  <a:pt x="2037" y="105"/>
                  <a:pt x="2033" y="105"/>
                </a:cubicBezTo>
                <a:close/>
                <a:moveTo>
                  <a:pt x="2014" y="104"/>
                </a:moveTo>
                <a:cubicBezTo>
                  <a:pt x="2013" y="104"/>
                  <a:pt x="2013" y="104"/>
                  <a:pt x="2013" y="104"/>
                </a:cubicBezTo>
                <a:cubicBezTo>
                  <a:pt x="2009" y="103"/>
                  <a:pt x="2009" y="103"/>
                  <a:pt x="2009" y="103"/>
                </a:cubicBezTo>
                <a:cubicBezTo>
                  <a:pt x="2006" y="103"/>
                  <a:pt x="2003" y="101"/>
                  <a:pt x="2004" y="97"/>
                </a:cubicBezTo>
                <a:cubicBezTo>
                  <a:pt x="2004" y="94"/>
                  <a:pt x="2007" y="91"/>
                  <a:pt x="2010" y="92"/>
                </a:cubicBezTo>
                <a:cubicBezTo>
                  <a:pt x="2014" y="92"/>
                  <a:pt x="2014" y="92"/>
                  <a:pt x="2014" y="92"/>
                </a:cubicBezTo>
                <a:cubicBezTo>
                  <a:pt x="2017" y="92"/>
                  <a:pt x="2020" y="95"/>
                  <a:pt x="2019" y="98"/>
                </a:cubicBezTo>
                <a:cubicBezTo>
                  <a:pt x="2019" y="101"/>
                  <a:pt x="2017" y="104"/>
                  <a:pt x="2014" y="104"/>
                </a:cubicBezTo>
                <a:close/>
                <a:moveTo>
                  <a:pt x="349" y="103"/>
                </a:moveTo>
                <a:cubicBezTo>
                  <a:pt x="347" y="103"/>
                  <a:pt x="344" y="101"/>
                  <a:pt x="343" y="99"/>
                </a:cubicBezTo>
                <a:cubicBezTo>
                  <a:pt x="342" y="96"/>
                  <a:pt x="344" y="92"/>
                  <a:pt x="347" y="91"/>
                </a:cubicBezTo>
                <a:cubicBezTo>
                  <a:pt x="351" y="90"/>
                  <a:pt x="351" y="90"/>
                  <a:pt x="351" y="90"/>
                </a:cubicBezTo>
                <a:cubicBezTo>
                  <a:pt x="354" y="89"/>
                  <a:pt x="357" y="90"/>
                  <a:pt x="358" y="93"/>
                </a:cubicBezTo>
                <a:cubicBezTo>
                  <a:pt x="360" y="96"/>
                  <a:pt x="358" y="100"/>
                  <a:pt x="355" y="101"/>
                </a:cubicBezTo>
                <a:cubicBezTo>
                  <a:pt x="351" y="102"/>
                  <a:pt x="351" y="102"/>
                  <a:pt x="351" y="102"/>
                </a:cubicBezTo>
                <a:cubicBezTo>
                  <a:pt x="350" y="103"/>
                  <a:pt x="350" y="103"/>
                  <a:pt x="349" y="103"/>
                </a:cubicBezTo>
                <a:close/>
                <a:moveTo>
                  <a:pt x="1994" y="103"/>
                </a:moveTo>
                <a:cubicBezTo>
                  <a:pt x="1993" y="103"/>
                  <a:pt x="1993" y="103"/>
                  <a:pt x="1993" y="103"/>
                </a:cubicBezTo>
                <a:cubicBezTo>
                  <a:pt x="1989" y="102"/>
                  <a:pt x="1989" y="102"/>
                  <a:pt x="1989" y="102"/>
                </a:cubicBezTo>
                <a:cubicBezTo>
                  <a:pt x="1986" y="102"/>
                  <a:pt x="1983" y="99"/>
                  <a:pt x="1984" y="96"/>
                </a:cubicBezTo>
                <a:cubicBezTo>
                  <a:pt x="1984" y="93"/>
                  <a:pt x="1986" y="90"/>
                  <a:pt x="1990" y="90"/>
                </a:cubicBezTo>
                <a:cubicBezTo>
                  <a:pt x="1994" y="91"/>
                  <a:pt x="1994" y="91"/>
                  <a:pt x="1994" y="91"/>
                </a:cubicBezTo>
                <a:cubicBezTo>
                  <a:pt x="1997" y="91"/>
                  <a:pt x="2000" y="94"/>
                  <a:pt x="2000" y="97"/>
                </a:cubicBezTo>
                <a:cubicBezTo>
                  <a:pt x="1999" y="100"/>
                  <a:pt x="1997" y="103"/>
                  <a:pt x="1994" y="103"/>
                </a:cubicBezTo>
                <a:close/>
                <a:moveTo>
                  <a:pt x="1974" y="102"/>
                </a:moveTo>
                <a:cubicBezTo>
                  <a:pt x="1973" y="102"/>
                  <a:pt x="1973" y="102"/>
                  <a:pt x="1973" y="102"/>
                </a:cubicBezTo>
                <a:cubicBezTo>
                  <a:pt x="1969" y="101"/>
                  <a:pt x="1969" y="101"/>
                  <a:pt x="1969" y="101"/>
                </a:cubicBezTo>
                <a:cubicBezTo>
                  <a:pt x="1966" y="101"/>
                  <a:pt x="1963" y="98"/>
                  <a:pt x="1964" y="95"/>
                </a:cubicBezTo>
                <a:cubicBezTo>
                  <a:pt x="1964" y="92"/>
                  <a:pt x="1967" y="89"/>
                  <a:pt x="1970" y="89"/>
                </a:cubicBezTo>
                <a:cubicBezTo>
                  <a:pt x="1974" y="90"/>
                  <a:pt x="1974" y="90"/>
                  <a:pt x="1974" y="90"/>
                </a:cubicBezTo>
                <a:cubicBezTo>
                  <a:pt x="1977" y="90"/>
                  <a:pt x="1980" y="93"/>
                  <a:pt x="1980" y="96"/>
                </a:cubicBezTo>
                <a:cubicBezTo>
                  <a:pt x="1979" y="99"/>
                  <a:pt x="1977" y="102"/>
                  <a:pt x="1974" y="102"/>
                </a:cubicBezTo>
                <a:close/>
                <a:moveTo>
                  <a:pt x="1954" y="100"/>
                </a:moveTo>
                <a:cubicBezTo>
                  <a:pt x="1953" y="100"/>
                  <a:pt x="1953" y="100"/>
                  <a:pt x="1953" y="100"/>
                </a:cubicBezTo>
                <a:cubicBezTo>
                  <a:pt x="1949" y="100"/>
                  <a:pt x="1949" y="100"/>
                  <a:pt x="1949" y="100"/>
                </a:cubicBezTo>
                <a:cubicBezTo>
                  <a:pt x="1946" y="100"/>
                  <a:pt x="1943" y="97"/>
                  <a:pt x="1944" y="94"/>
                </a:cubicBezTo>
                <a:cubicBezTo>
                  <a:pt x="1944" y="91"/>
                  <a:pt x="1947" y="88"/>
                  <a:pt x="1950" y="88"/>
                </a:cubicBezTo>
                <a:cubicBezTo>
                  <a:pt x="1954" y="88"/>
                  <a:pt x="1954" y="88"/>
                  <a:pt x="1954" y="88"/>
                </a:cubicBezTo>
                <a:cubicBezTo>
                  <a:pt x="1957" y="89"/>
                  <a:pt x="1960" y="92"/>
                  <a:pt x="1960" y="95"/>
                </a:cubicBezTo>
                <a:cubicBezTo>
                  <a:pt x="1959" y="98"/>
                  <a:pt x="1957" y="100"/>
                  <a:pt x="1954" y="100"/>
                </a:cubicBezTo>
                <a:close/>
                <a:moveTo>
                  <a:pt x="1934" y="99"/>
                </a:moveTo>
                <a:cubicBezTo>
                  <a:pt x="1934" y="99"/>
                  <a:pt x="1933" y="99"/>
                  <a:pt x="1933" y="99"/>
                </a:cubicBezTo>
                <a:cubicBezTo>
                  <a:pt x="1929" y="99"/>
                  <a:pt x="1929" y="99"/>
                  <a:pt x="1929" y="99"/>
                </a:cubicBezTo>
                <a:cubicBezTo>
                  <a:pt x="1926" y="99"/>
                  <a:pt x="1923" y="96"/>
                  <a:pt x="1924" y="93"/>
                </a:cubicBezTo>
                <a:cubicBezTo>
                  <a:pt x="1924" y="89"/>
                  <a:pt x="1927" y="87"/>
                  <a:pt x="1930" y="87"/>
                </a:cubicBezTo>
                <a:cubicBezTo>
                  <a:pt x="1934" y="87"/>
                  <a:pt x="1934" y="87"/>
                  <a:pt x="1934" y="87"/>
                </a:cubicBezTo>
                <a:cubicBezTo>
                  <a:pt x="1937" y="88"/>
                  <a:pt x="1940" y="90"/>
                  <a:pt x="1940" y="94"/>
                </a:cubicBezTo>
                <a:cubicBezTo>
                  <a:pt x="1939" y="97"/>
                  <a:pt x="1937" y="99"/>
                  <a:pt x="1934" y="99"/>
                </a:cubicBezTo>
                <a:close/>
                <a:moveTo>
                  <a:pt x="1914" y="98"/>
                </a:moveTo>
                <a:cubicBezTo>
                  <a:pt x="1914" y="98"/>
                  <a:pt x="1913" y="98"/>
                  <a:pt x="1913" y="98"/>
                </a:cubicBezTo>
                <a:cubicBezTo>
                  <a:pt x="1909" y="98"/>
                  <a:pt x="1909" y="98"/>
                  <a:pt x="1909" y="98"/>
                </a:cubicBezTo>
                <a:cubicBezTo>
                  <a:pt x="1906" y="98"/>
                  <a:pt x="1903" y="95"/>
                  <a:pt x="1904" y="91"/>
                </a:cubicBezTo>
                <a:cubicBezTo>
                  <a:pt x="1904" y="88"/>
                  <a:pt x="1907" y="86"/>
                  <a:pt x="1910" y="86"/>
                </a:cubicBezTo>
                <a:cubicBezTo>
                  <a:pt x="1914" y="86"/>
                  <a:pt x="1914" y="86"/>
                  <a:pt x="1914" y="86"/>
                </a:cubicBezTo>
                <a:cubicBezTo>
                  <a:pt x="1917" y="86"/>
                  <a:pt x="1920" y="89"/>
                  <a:pt x="1920" y="92"/>
                </a:cubicBezTo>
                <a:cubicBezTo>
                  <a:pt x="1919" y="96"/>
                  <a:pt x="1917" y="98"/>
                  <a:pt x="1914" y="98"/>
                </a:cubicBezTo>
                <a:close/>
                <a:moveTo>
                  <a:pt x="1894" y="97"/>
                </a:moveTo>
                <a:cubicBezTo>
                  <a:pt x="1894" y="97"/>
                  <a:pt x="1893" y="97"/>
                  <a:pt x="1893" y="97"/>
                </a:cubicBezTo>
                <a:cubicBezTo>
                  <a:pt x="1889" y="97"/>
                  <a:pt x="1889" y="97"/>
                  <a:pt x="1889" y="97"/>
                </a:cubicBezTo>
                <a:cubicBezTo>
                  <a:pt x="1886" y="96"/>
                  <a:pt x="1884" y="93"/>
                  <a:pt x="1884" y="90"/>
                </a:cubicBezTo>
                <a:cubicBezTo>
                  <a:pt x="1884" y="87"/>
                  <a:pt x="1887" y="84"/>
                  <a:pt x="1890" y="85"/>
                </a:cubicBezTo>
                <a:cubicBezTo>
                  <a:pt x="1894" y="85"/>
                  <a:pt x="1894" y="85"/>
                  <a:pt x="1894" y="85"/>
                </a:cubicBezTo>
                <a:cubicBezTo>
                  <a:pt x="1897" y="85"/>
                  <a:pt x="1900" y="88"/>
                  <a:pt x="1900" y="91"/>
                </a:cubicBezTo>
                <a:cubicBezTo>
                  <a:pt x="1899" y="94"/>
                  <a:pt x="1897" y="97"/>
                  <a:pt x="1894" y="97"/>
                </a:cubicBezTo>
                <a:close/>
                <a:moveTo>
                  <a:pt x="368" y="96"/>
                </a:moveTo>
                <a:cubicBezTo>
                  <a:pt x="365" y="96"/>
                  <a:pt x="363" y="94"/>
                  <a:pt x="362" y="92"/>
                </a:cubicBezTo>
                <a:cubicBezTo>
                  <a:pt x="361" y="89"/>
                  <a:pt x="363" y="85"/>
                  <a:pt x="366" y="84"/>
                </a:cubicBezTo>
                <a:cubicBezTo>
                  <a:pt x="370" y="83"/>
                  <a:pt x="370" y="83"/>
                  <a:pt x="370" y="83"/>
                </a:cubicBezTo>
                <a:cubicBezTo>
                  <a:pt x="373" y="82"/>
                  <a:pt x="376" y="84"/>
                  <a:pt x="377" y="87"/>
                </a:cubicBezTo>
                <a:cubicBezTo>
                  <a:pt x="378" y="90"/>
                  <a:pt x="377" y="93"/>
                  <a:pt x="374" y="94"/>
                </a:cubicBezTo>
                <a:cubicBezTo>
                  <a:pt x="370" y="96"/>
                  <a:pt x="370" y="96"/>
                  <a:pt x="370" y="96"/>
                </a:cubicBezTo>
                <a:cubicBezTo>
                  <a:pt x="369" y="96"/>
                  <a:pt x="369" y="96"/>
                  <a:pt x="368" y="96"/>
                </a:cubicBezTo>
                <a:close/>
                <a:moveTo>
                  <a:pt x="1874" y="95"/>
                </a:moveTo>
                <a:cubicBezTo>
                  <a:pt x="1874" y="95"/>
                  <a:pt x="1874" y="95"/>
                  <a:pt x="1873" y="95"/>
                </a:cubicBezTo>
                <a:cubicBezTo>
                  <a:pt x="1869" y="95"/>
                  <a:pt x="1869" y="95"/>
                  <a:pt x="1869" y="95"/>
                </a:cubicBezTo>
                <a:cubicBezTo>
                  <a:pt x="1866" y="95"/>
                  <a:pt x="1864" y="92"/>
                  <a:pt x="1864" y="89"/>
                </a:cubicBezTo>
                <a:cubicBezTo>
                  <a:pt x="1864" y="85"/>
                  <a:pt x="1867" y="83"/>
                  <a:pt x="1870" y="83"/>
                </a:cubicBezTo>
                <a:cubicBezTo>
                  <a:pt x="1874" y="83"/>
                  <a:pt x="1874" y="83"/>
                  <a:pt x="1874" y="83"/>
                </a:cubicBezTo>
                <a:cubicBezTo>
                  <a:pt x="1877" y="84"/>
                  <a:pt x="1880" y="87"/>
                  <a:pt x="1880" y="90"/>
                </a:cubicBezTo>
                <a:cubicBezTo>
                  <a:pt x="1880" y="93"/>
                  <a:pt x="1877" y="95"/>
                  <a:pt x="1874" y="95"/>
                </a:cubicBezTo>
                <a:close/>
                <a:moveTo>
                  <a:pt x="1854" y="94"/>
                </a:moveTo>
                <a:cubicBezTo>
                  <a:pt x="1854" y="94"/>
                  <a:pt x="1854" y="94"/>
                  <a:pt x="1853" y="94"/>
                </a:cubicBezTo>
                <a:cubicBezTo>
                  <a:pt x="1849" y="94"/>
                  <a:pt x="1849" y="94"/>
                  <a:pt x="1849" y="94"/>
                </a:cubicBezTo>
                <a:cubicBezTo>
                  <a:pt x="1846" y="94"/>
                  <a:pt x="1844" y="91"/>
                  <a:pt x="1844" y="87"/>
                </a:cubicBezTo>
                <a:cubicBezTo>
                  <a:pt x="1844" y="84"/>
                  <a:pt x="1847" y="82"/>
                  <a:pt x="1850" y="82"/>
                </a:cubicBezTo>
                <a:cubicBezTo>
                  <a:pt x="1854" y="82"/>
                  <a:pt x="1854" y="82"/>
                  <a:pt x="1854" y="82"/>
                </a:cubicBezTo>
                <a:cubicBezTo>
                  <a:pt x="1858" y="82"/>
                  <a:pt x="1860" y="85"/>
                  <a:pt x="1860" y="89"/>
                </a:cubicBezTo>
                <a:cubicBezTo>
                  <a:pt x="1860" y="92"/>
                  <a:pt x="1857" y="94"/>
                  <a:pt x="1854" y="94"/>
                </a:cubicBezTo>
                <a:close/>
                <a:moveTo>
                  <a:pt x="1834" y="93"/>
                </a:moveTo>
                <a:cubicBezTo>
                  <a:pt x="1834" y="93"/>
                  <a:pt x="1834" y="93"/>
                  <a:pt x="1833" y="93"/>
                </a:cubicBezTo>
                <a:cubicBezTo>
                  <a:pt x="1829" y="92"/>
                  <a:pt x="1829" y="92"/>
                  <a:pt x="1829" y="92"/>
                </a:cubicBezTo>
                <a:cubicBezTo>
                  <a:pt x="1826" y="92"/>
                  <a:pt x="1824" y="89"/>
                  <a:pt x="1824" y="86"/>
                </a:cubicBezTo>
                <a:cubicBezTo>
                  <a:pt x="1824" y="83"/>
                  <a:pt x="1827" y="80"/>
                  <a:pt x="1830" y="80"/>
                </a:cubicBezTo>
                <a:cubicBezTo>
                  <a:pt x="1834" y="81"/>
                  <a:pt x="1834" y="81"/>
                  <a:pt x="1834" y="81"/>
                </a:cubicBezTo>
                <a:cubicBezTo>
                  <a:pt x="1838" y="81"/>
                  <a:pt x="1840" y="84"/>
                  <a:pt x="1840" y="87"/>
                </a:cubicBezTo>
                <a:cubicBezTo>
                  <a:pt x="1840" y="90"/>
                  <a:pt x="1837" y="93"/>
                  <a:pt x="1834" y="93"/>
                </a:cubicBezTo>
                <a:close/>
                <a:moveTo>
                  <a:pt x="1814" y="91"/>
                </a:moveTo>
                <a:cubicBezTo>
                  <a:pt x="1814" y="91"/>
                  <a:pt x="1814" y="91"/>
                  <a:pt x="1814" y="91"/>
                </a:cubicBezTo>
                <a:cubicBezTo>
                  <a:pt x="1810" y="91"/>
                  <a:pt x="1810" y="91"/>
                  <a:pt x="1810" y="91"/>
                </a:cubicBezTo>
                <a:cubicBezTo>
                  <a:pt x="1806" y="91"/>
                  <a:pt x="1804" y="88"/>
                  <a:pt x="1804" y="85"/>
                </a:cubicBezTo>
                <a:cubicBezTo>
                  <a:pt x="1804" y="81"/>
                  <a:pt x="1807" y="79"/>
                  <a:pt x="1810" y="79"/>
                </a:cubicBezTo>
                <a:cubicBezTo>
                  <a:pt x="1814" y="79"/>
                  <a:pt x="1814" y="79"/>
                  <a:pt x="1814" y="79"/>
                </a:cubicBezTo>
                <a:cubicBezTo>
                  <a:pt x="1818" y="80"/>
                  <a:pt x="1820" y="82"/>
                  <a:pt x="1820" y="86"/>
                </a:cubicBezTo>
                <a:cubicBezTo>
                  <a:pt x="1820" y="89"/>
                  <a:pt x="1817" y="91"/>
                  <a:pt x="1814" y="91"/>
                </a:cubicBezTo>
                <a:close/>
                <a:moveTo>
                  <a:pt x="1794" y="90"/>
                </a:moveTo>
                <a:cubicBezTo>
                  <a:pt x="1794" y="90"/>
                  <a:pt x="1794" y="90"/>
                  <a:pt x="1794" y="90"/>
                </a:cubicBezTo>
                <a:cubicBezTo>
                  <a:pt x="1790" y="90"/>
                  <a:pt x="1790" y="90"/>
                  <a:pt x="1790" y="90"/>
                </a:cubicBezTo>
                <a:cubicBezTo>
                  <a:pt x="1786" y="89"/>
                  <a:pt x="1784" y="87"/>
                  <a:pt x="1784" y="83"/>
                </a:cubicBezTo>
                <a:cubicBezTo>
                  <a:pt x="1784" y="80"/>
                  <a:pt x="1787" y="77"/>
                  <a:pt x="1790" y="78"/>
                </a:cubicBezTo>
                <a:cubicBezTo>
                  <a:pt x="1794" y="78"/>
                  <a:pt x="1794" y="78"/>
                  <a:pt x="1794" y="78"/>
                </a:cubicBezTo>
                <a:cubicBezTo>
                  <a:pt x="1798" y="78"/>
                  <a:pt x="1800" y="81"/>
                  <a:pt x="1800" y="84"/>
                </a:cubicBezTo>
                <a:cubicBezTo>
                  <a:pt x="1800" y="88"/>
                  <a:pt x="1797" y="90"/>
                  <a:pt x="1794" y="90"/>
                </a:cubicBezTo>
                <a:close/>
                <a:moveTo>
                  <a:pt x="387" y="89"/>
                </a:moveTo>
                <a:cubicBezTo>
                  <a:pt x="384" y="89"/>
                  <a:pt x="382" y="88"/>
                  <a:pt x="381" y="85"/>
                </a:cubicBezTo>
                <a:cubicBezTo>
                  <a:pt x="380" y="82"/>
                  <a:pt x="382" y="79"/>
                  <a:pt x="385" y="78"/>
                </a:cubicBezTo>
                <a:cubicBezTo>
                  <a:pt x="389" y="76"/>
                  <a:pt x="389" y="76"/>
                  <a:pt x="389" y="76"/>
                </a:cubicBezTo>
                <a:cubicBezTo>
                  <a:pt x="392" y="75"/>
                  <a:pt x="395" y="77"/>
                  <a:pt x="396" y="80"/>
                </a:cubicBezTo>
                <a:cubicBezTo>
                  <a:pt x="397" y="83"/>
                  <a:pt x="396" y="87"/>
                  <a:pt x="392" y="88"/>
                </a:cubicBezTo>
                <a:cubicBezTo>
                  <a:pt x="389" y="89"/>
                  <a:pt x="389" y="89"/>
                  <a:pt x="389" y="89"/>
                </a:cubicBezTo>
                <a:cubicBezTo>
                  <a:pt x="388" y="89"/>
                  <a:pt x="387" y="89"/>
                  <a:pt x="387" y="89"/>
                </a:cubicBezTo>
                <a:close/>
                <a:moveTo>
                  <a:pt x="1774" y="89"/>
                </a:moveTo>
                <a:cubicBezTo>
                  <a:pt x="1774" y="89"/>
                  <a:pt x="1774" y="89"/>
                  <a:pt x="1774" y="89"/>
                </a:cubicBezTo>
                <a:cubicBezTo>
                  <a:pt x="1770" y="88"/>
                  <a:pt x="1770" y="88"/>
                  <a:pt x="1770" y="88"/>
                </a:cubicBezTo>
                <a:cubicBezTo>
                  <a:pt x="1766" y="88"/>
                  <a:pt x="1764" y="85"/>
                  <a:pt x="1764" y="82"/>
                </a:cubicBezTo>
                <a:cubicBezTo>
                  <a:pt x="1764" y="79"/>
                  <a:pt x="1767" y="76"/>
                  <a:pt x="1770" y="76"/>
                </a:cubicBezTo>
                <a:cubicBezTo>
                  <a:pt x="1774" y="77"/>
                  <a:pt x="1774" y="77"/>
                  <a:pt x="1774" y="77"/>
                </a:cubicBezTo>
                <a:cubicBezTo>
                  <a:pt x="1778" y="77"/>
                  <a:pt x="1780" y="80"/>
                  <a:pt x="1780" y="83"/>
                </a:cubicBezTo>
                <a:cubicBezTo>
                  <a:pt x="1780" y="86"/>
                  <a:pt x="1777" y="89"/>
                  <a:pt x="1774" y="89"/>
                </a:cubicBezTo>
                <a:close/>
                <a:moveTo>
                  <a:pt x="1754" y="87"/>
                </a:moveTo>
                <a:cubicBezTo>
                  <a:pt x="1754" y="87"/>
                  <a:pt x="1754" y="87"/>
                  <a:pt x="1754" y="87"/>
                </a:cubicBezTo>
                <a:cubicBezTo>
                  <a:pt x="1750" y="87"/>
                  <a:pt x="1750" y="87"/>
                  <a:pt x="1750" y="87"/>
                </a:cubicBezTo>
                <a:cubicBezTo>
                  <a:pt x="1746" y="87"/>
                  <a:pt x="1744" y="84"/>
                  <a:pt x="1744" y="81"/>
                </a:cubicBezTo>
                <a:cubicBezTo>
                  <a:pt x="1744" y="77"/>
                  <a:pt x="1747" y="75"/>
                  <a:pt x="1750" y="75"/>
                </a:cubicBezTo>
                <a:cubicBezTo>
                  <a:pt x="1754" y="75"/>
                  <a:pt x="1754" y="75"/>
                  <a:pt x="1754" y="75"/>
                </a:cubicBezTo>
                <a:cubicBezTo>
                  <a:pt x="1758" y="75"/>
                  <a:pt x="1760" y="78"/>
                  <a:pt x="1760" y="82"/>
                </a:cubicBezTo>
                <a:cubicBezTo>
                  <a:pt x="1760" y="85"/>
                  <a:pt x="1757" y="87"/>
                  <a:pt x="1754" y="87"/>
                </a:cubicBezTo>
                <a:close/>
                <a:moveTo>
                  <a:pt x="1734" y="86"/>
                </a:moveTo>
                <a:cubicBezTo>
                  <a:pt x="1734" y="86"/>
                  <a:pt x="1734" y="86"/>
                  <a:pt x="1734" y="86"/>
                </a:cubicBezTo>
                <a:cubicBezTo>
                  <a:pt x="1730" y="86"/>
                  <a:pt x="1730" y="86"/>
                  <a:pt x="1730" y="86"/>
                </a:cubicBezTo>
                <a:cubicBezTo>
                  <a:pt x="1726" y="85"/>
                  <a:pt x="1724" y="83"/>
                  <a:pt x="1724" y="79"/>
                </a:cubicBezTo>
                <a:cubicBezTo>
                  <a:pt x="1724" y="76"/>
                  <a:pt x="1727" y="73"/>
                  <a:pt x="1731" y="74"/>
                </a:cubicBezTo>
                <a:cubicBezTo>
                  <a:pt x="1735" y="74"/>
                  <a:pt x="1735" y="74"/>
                  <a:pt x="1735" y="74"/>
                </a:cubicBezTo>
                <a:cubicBezTo>
                  <a:pt x="1738" y="74"/>
                  <a:pt x="1740" y="77"/>
                  <a:pt x="1740" y="80"/>
                </a:cubicBezTo>
                <a:cubicBezTo>
                  <a:pt x="1740" y="83"/>
                  <a:pt x="1737" y="86"/>
                  <a:pt x="1734" y="86"/>
                </a:cubicBezTo>
                <a:close/>
                <a:moveTo>
                  <a:pt x="1714" y="85"/>
                </a:moveTo>
                <a:cubicBezTo>
                  <a:pt x="1714" y="85"/>
                  <a:pt x="1714" y="85"/>
                  <a:pt x="1714" y="85"/>
                </a:cubicBezTo>
                <a:cubicBezTo>
                  <a:pt x="1710" y="84"/>
                  <a:pt x="1710" y="84"/>
                  <a:pt x="1710" y="84"/>
                </a:cubicBezTo>
                <a:cubicBezTo>
                  <a:pt x="1706" y="84"/>
                  <a:pt x="1704" y="81"/>
                  <a:pt x="1704" y="78"/>
                </a:cubicBezTo>
                <a:cubicBezTo>
                  <a:pt x="1704" y="75"/>
                  <a:pt x="1707" y="72"/>
                  <a:pt x="1711" y="72"/>
                </a:cubicBezTo>
                <a:cubicBezTo>
                  <a:pt x="1715" y="73"/>
                  <a:pt x="1715" y="73"/>
                  <a:pt x="1715" y="73"/>
                </a:cubicBezTo>
                <a:cubicBezTo>
                  <a:pt x="1718" y="73"/>
                  <a:pt x="1720" y="76"/>
                  <a:pt x="1720" y="79"/>
                </a:cubicBezTo>
                <a:cubicBezTo>
                  <a:pt x="1720" y="82"/>
                  <a:pt x="1717" y="85"/>
                  <a:pt x="1714" y="85"/>
                </a:cubicBezTo>
                <a:close/>
                <a:moveTo>
                  <a:pt x="1694" y="83"/>
                </a:moveTo>
                <a:cubicBezTo>
                  <a:pt x="1694" y="83"/>
                  <a:pt x="1694" y="83"/>
                  <a:pt x="1694" y="83"/>
                </a:cubicBezTo>
                <a:cubicBezTo>
                  <a:pt x="1690" y="83"/>
                  <a:pt x="1690" y="83"/>
                  <a:pt x="1690" y="83"/>
                </a:cubicBezTo>
                <a:cubicBezTo>
                  <a:pt x="1687" y="83"/>
                  <a:pt x="1684" y="80"/>
                  <a:pt x="1684" y="77"/>
                </a:cubicBezTo>
                <a:cubicBezTo>
                  <a:pt x="1684" y="73"/>
                  <a:pt x="1687" y="71"/>
                  <a:pt x="1691" y="71"/>
                </a:cubicBezTo>
                <a:cubicBezTo>
                  <a:pt x="1695" y="71"/>
                  <a:pt x="1695" y="71"/>
                  <a:pt x="1695" y="71"/>
                </a:cubicBezTo>
                <a:cubicBezTo>
                  <a:pt x="1698" y="71"/>
                  <a:pt x="1700" y="74"/>
                  <a:pt x="1700" y="78"/>
                </a:cubicBezTo>
                <a:cubicBezTo>
                  <a:pt x="1700" y="81"/>
                  <a:pt x="1697" y="83"/>
                  <a:pt x="1694" y="83"/>
                </a:cubicBezTo>
                <a:close/>
                <a:moveTo>
                  <a:pt x="406" y="83"/>
                </a:moveTo>
                <a:cubicBezTo>
                  <a:pt x="403" y="83"/>
                  <a:pt x="401" y="81"/>
                  <a:pt x="400" y="79"/>
                </a:cubicBezTo>
                <a:cubicBezTo>
                  <a:pt x="399" y="76"/>
                  <a:pt x="401" y="72"/>
                  <a:pt x="404" y="71"/>
                </a:cubicBezTo>
                <a:cubicBezTo>
                  <a:pt x="407" y="70"/>
                  <a:pt x="407" y="70"/>
                  <a:pt x="407" y="70"/>
                </a:cubicBezTo>
                <a:cubicBezTo>
                  <a:pt x="411" y="69"/>
                  <a:pt x="414" y="71"/>
                  <a:pt x="415" y="74"/>
                </a:cubicBezTo>
                <a:cubicBezTo>
                  <a:pt x="416" y="77"/>
                  <a:pt x="414" y="80"/>
                  <a:pt x="411" y="81"/>
                </a:cubicBezTo>
                <a:cubicBezTo>
                  <a:pt x="408" y="83"/>
                  <a:pt x="408" y="83"/>
                  <a:pt x="408" y="83"/>
                </a:cubicBezTo>
                <a:cubicBezTo>
                  <a:pt x="407" y="83"/>
                  <a:pt x="406" y="83"/>
                  <a:pt x="406" y="83"/>
                </a:cubicBezTo>
                <a:close/>
                <a:moveTo>
                  <a:pt x="1674" y="82"/>
                </a:moveTo>
                <a:cubicBezTo>
                  <a:pt x="1674" y="82"/>
                  <a:pt x="1674" y="82"/>
                  <a:pt x="1674" y="82"/>
                </a:cubicBezTo>
                <a:cubicBezTo>
                  <a:pt x="1670" y="82"/>
                  <a:pt x="1670" y="82"/>
                  <a:pt x="1670" y="82"/>
                </a:cubicBezTo>
                <a:cubicBezTo>
                  <a:pt x="1667" y="82"/>
                  <a:pt x="1664" y="79"/>
                  <a:pt x="1664" y="75"/>
                </a:cubicBezTo>
                <a:cubicBezTo>
                  <a:pt x="1664" y="72"/>
                  <a:pt x="1667" y="70"/>
                  <a:pt x="1671" y="70"/>
                </a:cubicBezTo>
                <a:cubicBezTo>
                  <a:pt x="1675" y="70"/>
                  <a:pt x="1675" y="70"/>
                  <a:pt x="1675" y="70"/>
                </a:cubicBezTo>
                <a:cubicBezTo>
                  <a:pt x="1678" y="70"/>
                  <a:pt x="1680" y="73"/>
                  <a:pt x="1680" y="76"/>
                </a:cubicBezTo>
                <a:cubicBezTo>
                  <a:pt x="1680" y="80"/>
                  <a:pt x="1677" y="82"/>
                  <a:pt x="1674" y="82"/>
                </a:cubicBezTo>
                <a:close/>
                <a:moveTo>
                  <a:pt x="1654" y="81"/>
                </a:moveTo>
                <a:cubicBezTo>
                  <a:pt x="1654" y="81"/>
                  <a:pt x="1654" y="81"/>
                  <a:pt x="1654" y="81"/>
                </a:cubicBezTo>
                <a:cubicBezTo>
                  <a:pt x="1650" y="81"/>
                  <a:pt x="1650" y="81"/>
                  <a:pt x="1650" y="81"/>
                </a:cubicBezTo>
                <a:cubicBezTo>
                  <a:pt x="1647" y="80"/>
                  <a:pt x="1644" y="77"/>
                  <a:pt x="1644" y="74"/>
                </a:cubicBezTo>
                <a:cubicBezTo>
                  <a:pt x="1644" y="71"/>
                  <a:pt x="1647" y="68"/>
                  <a:pt x="1651" y="69"/>
                </a:cubicBezTo>
                <a:cubicBezTo>
                  <a:pt x="1655" y="69"/>
                  <a:pt x="1655" y="69"/>
                  <a:pt x="1655" y="69"/>
                </a:cubicBezTo>
                <a:cubicBezTo>
                  <a:pt x="1658" y="69"/>
                  <a:pt x="1660" y="72"/>
                  <a:pt x="1660" y="75"/>
                </a:cubicBezTo>
                <a:cubicBezTo>
                  <a:pt x="1660" y="78"/>
                  <a:pt x="1657" y="81"/>
                  <a:pt x="1654" y="81"/>
                </a:cubicBezTo>
                <a:close/>
                <a:moveTo>
                  <a:pt x="1634" y="80"/>
                </a:moveTo>
                <a:cubicBezTo>
                  <a:pt x="1634" y="80"/>
                  <a:pt x="1634" y="80"/>
                  <a:pt x="1634" y="80"/>
                </a:cubicBezTo>
                <a:cubicBezTo>
                  <a:pt x="1630" y="79"/>
                  <a:pt x="1630" y="79"/>
                  <a:pt x="1630" y="79"/>
                </a:cubicBezTo>
                <a:cubicBezTo>
                  <a:pt x="1627" y="79"/>
                  <a:pt x="1624" y="76"/>
                  <a:pt x="1624" y="73"/>
                </a:cubicBezTo>
                <a:cubicBezTo>
                  <a:pt x="1624" y="70"/>
                  <a:pt x="1627" y="67"/>
                  <a:pt x="1631" y="67"/>
                </a:cubicBezTo>
                <a:cubicBezTo>
                  <a:pt x="1635" y="68"/>
                  <a:pt x="1635" y="68"/>
                  <a:pt x="1635" y="68"/>
                </a:cubicBezTo>
                <a:cubicBezTo>
                  <a:pt x="1638" y="68"/>
                  <a:pt x="1640" y="71"/>
                  <a:pt x="1640" y="74"/>
                </a:cubicBezTo>
                <a:cubicBezTo>
                  <a:pt x="1640" y="77"/>
                  <a:pt x="1637" y="80"/>
                  <a:pt x="1634" y="80"/>
                </a:cubicBezTo>
                <a:close/>
                <a:moveTo>
                  <a:pt x="1614" y="78"/>
                </a:moveTo>
                <a:cubicBezTo>
                  <a:pt x="1614" y="78"/>
                  <a:pt x="1614" y="78"/>
                  <a:pt x="1614" y="78"/>
                </a:cubicBezTo>
                <a:cubicBezTo>
                  <a:pt x="1610" y="78"/>
                  <a:pt x="1610" y="78"/>
                  <a:pt x="1610" y="78"/>
                </a:cubicBezTo>
                <a:cubicBezTo>
                  <a:pt x="1607" y="78"/>
                  <a:pt x="1604" y="75"/>
                  <a:pt x="1604" y="72"/>
                </a:cubicBezTo>
                <a:cubicBezTo>
                  <a:pt x="1605" y="69"/>
                  <a:pt x="1607" y="66"/>
                  <a:pt x="1611" y="66"/>
                </a:cubicBezTo>
                <a:cubicBezTo>
                  <a:pt x="1615" y="66"/>
                  <a:pt x="1615" y="66"/>
                  <a:pt x="1615" y="66"/>
                </a:cubicBezTo>
                <a:cubicBezTo>
                  <a:pt x="1618" y="67"/>
                  <a:pt x="1620" y="69"/>
                  <a:pt x="1620" y="73"/>
                </a:cubicBezTo>
                <a:cubicBezTo>
                  <a:pt x="1620" y="76"/>
                  <a:pt x="1617" y="78"/>
                  <a:pt x="1614" y="78"/>
                </a:cubicBezTo>
                <a:close/>
                <a:moveTo>
                  <a:pt x="1594" y="77"/>
                </a:moveTo>
                <a:cubicBezTo>
                  <a:pt x="1594" y="77"/>
                  <a:pt x="1594" y="77"/>
                  <a:pt x="1594" y="77"/>
                </a:cubicBezTo>
                <a:cubicBezTo>
                  <a:pt x="1590" y="77"/>
                  <a:pt x="1590" y="77"/>
                  <a:pt x="1590" y="77"/>
                </a:cubicBezTo>
                <a:cubicBezTo>
                  <a:pt x="1587" y="77"/>
                  <a:pt x="1584" y="74"/>
                  <a:pt x="1584" y="71"/>
                </a:cubicBezTo>
                <a:cubicBezTo>
                  <a:pt x="1585" y="68"/>
                  <a:pt x="1587" y="65"/>
                  <a:pt x="1591" y="65"/>
                </a:cubicBezTo>
                <a:cubicBezTo>
                  <a:pt x="1595" y="65"/>
                  <a:pt x="1595" y="65"/>
                  <a:pt x="1595" y="65"/>
                </a:cubicBezTo>
                <a:cubicBezTo>
                  <a:pt x="1598" y="66"/>
                  <a:pt x="1601" y="68"/>
                  <a:pt x="1600" y="72"/>
                </a:cubicBezTo>
                <a:cubicBezTo>
                  <a:pt x="1600" y="75"/>
                  <a:pt x="1598" y="77"/>
                  <a:pt x="1594" y="77"/>
                </a:cubicBezTo>
                <a:close/>
                <a:moveTo>
                  <a:pt x="425" y="77"/>
                </a:moveTo>
                <a:cubicBezTo>
                  <a:pt x="422" y="77"/>
                  <a:pt x="420" y="75"/>
                  <a:pt x="419" y="72"/>
                </a:cubicBezTo>
                <a:cubicBezTo>
                  <a:pt x="418" y="69"/>
                  <a:pt x="419" y="66"/>
                  <a:pt x="423" y="65"/>
                </a:cubicBezTo>
                <a:cubicBezTo>
                  <a:pt x="426" y="64"/>
                  <a:pt x="426" y="64"/>
                  <a:pt x="426" y="64"/>
                </a:cubicBezTo>
                <a:cubicBezTo>
                  <a:pt x="430" y="63"/>
                  <a:pt x="433" y="64"/>
                  <a:pt x="434" y="67"/>
                </a:cubicBezTo>
                <a:cubicBezTo>
                  <a:pt x="435" y="71"/>
                  <a:pt x="433" y="74"/>
                  <a:pt x="430" y="75"/>
                </a:cubicBezTo>
                <a:cubicBezTo>
                  <a:pt x="426" y="76"/>
                  <a:pt x="426" y="76"/>
                  <a:pt x="426" y="76"/>
                </a:cubicBezTo>
                <a:cubicBezTo>
                  <a:pt x="426" y="76"/>
                  <a:pt x="425" y="77"/>
                  <a:pt x="425" y="77"/>
                </a:cubicBezTo>
                <a:close/>
                <a:moveTo>
                  <a:pt x="1574" y="76"/>
                </a:moveTo>
                <a:cubicBezTo>
                  <a:pt x="1574" y="76"/>
                  <a:pt x="1574" y="76"/>
                  <a:pt x="1574" y="76"/>
                </a:cubicBezTo>
                <a:cubicBezTo>
                  <a:pt x="1570" y="76"/>
                  <a:pt x="1570" y="76"/>
                  <a:pt x="1570" y="76"/>
                </a:cubicBezTo>
                <a:cubicBezTo>
                  <a:pt x="1567" y="76"/>
                  <a:pt x="1564" y="73"/>
                  <a:pt x="1564" y="70"/>
                </a:cubicBezTo>
                <a:cubicBezTo>
                  <a:pt x="1565" y="67"/>
                  <a:pt x="1567" y="64"/>
                  <a:pt x="1571" y="64"/>
                </a:cubicBezTo>
                <a:cubicBezTo>
                  <a:pt x="1575" y="64"/>
                  <a:pt x="1575" y="64"/>
                  <a:pt x="1575" y="64"/>
                </a:cubicBezTo>
                <a:cubicBezTo>
                  <a:pt x="1578" y="65"/>
                  <a:pt x="1581" y="67"/>
                  <a:pt x="1580" y="71"/>
                </a:cubicBezTo>
                <a:cubicBezTo>
                  <a:pt x="1580" y="74"/>
                  <a:pt x="1578" y="76"/>
                  <a:pt x="1574" y="76"/>
                </a:cubicBezTo>
                <a:close/>
                <a:moveTo>
                  <a:pt x="1554" y="76"/>
                </a:moveTo>
                <a:cubicBezTo>
                  <a:pt x="1554" y="76"/>
                  <a:pt x="1554" y="76"/>
                  <a:pt x="1554" y="76"/>
                </a:cubicBezTo>
                <a:cubicBezTo>
                  <a:pt x="1550" y="75"/>
                  <a:pt x="1550" y="75"/>
                  <a:pt x="1550" y="75"/>
                </a:cubicBezTo>
                <a:cubicBezTo>
                  <a:pt x="1547" y="75"/>
                  <a:pt x="1544" y="72"/>
                  <a:pt x="1544" y="69"/>
                </a:cubicBezTo>
                <a:cubicBezTo>
                  <a:pt x="1545" y="66"/>
                  <a:pt x="1547" y="63"/>
                  <a:pt x="1551" y="63"/>
                </a:cubicBezTo>
                <a:cubicBezTo>
                  <a:pt x="1555" y="64"/>
                  <a:pt x="1555" y="64"/>
                  <a:pt x="1555" y="64"/>
                </a:cubicBezTo>
                <a:cubicBezTo>
                  <a:pt x="1558" y="64"/>
                  <a:pt x="1561" y="67"/>
                  <a:pt x="1560" y="70"/>
                </a:cubicBezTo>
                <a:cubicBezTo>
                  <a:pt x="1560" y="73"/>
                  <a:pt x="1558" y="76"/>
                  <a:pt x="1554" y="76"/>
                </a:cubicBezTo>
                <a:close/>
                <a:moveTo>
                  <a:pt x="1534" y="75"/>
                </a:moveTo>
                <a:cubicBezTo>
                  <a:pt x="1534" y="75"/>
                  <a:pt x="1534" y="75"/>
                  <a:pt x="1534" y="75"/>
                </a:cubicBezTo>
                <a:cubicBezTo>
                  <a:pt x="1530" y="75"/>
                  <a:pt x="1530" y="75"/>
                  <a:pt x="1530" y="75"/>
                </a:cubicBezTo>
                <a:cubicBezTo>
                  <a:pt x="1527" y="75"/>
                  <a:pt x="1524" y="72"/>
                  <a:pt x="1524" y="68"/>
                </a:cubicBezTo>
                <a:cubicBezTo>
                  <a:pt x="1525" y="65"/>
                  <a:pt x="1527" y="63"/>
                  <a:pt x="1531" y="63"/>
                </a:cubicBezTo>
                <a:cubicBezTo>
                  <a:pt x="1535" y="63"/>
                  <a:pt x="1535" y="63"/>
                  <a:pt x="1535" y="63"/>
                </a:cubicBezTo>
                <a:cubicBezTo>
                  <a:pt x="1538" y="63"/>
                  <a:pt x="1541" y="66"/>
                  <a:pt x="1540" y="69"/>
                </a:cubicBezTo>
                <a:cubicBezTo>
                  <a:pt x="1540" y="72"/>
                  <a:pt x="1538" y="75"/>
                  <a:pt x="1534" y="75"/>
                </a:cubicBezTo>
                <a:close/>
                <a:moveTo>
                  <a:pt x="1514" y="74"/>
                </a:moveTo>
                <a:cubicBezTo>
                  <a:pt x="1514" y="74"/>
                  <a:pt x="1514" y="74"/>
                  <a:pt x="1514" y="74"/>
                </a:cubicBezTo>
                <a:cubicBezTo>
                  <a:pt x="1510" y="74"/>
                  <a:pt x="1510" y="74"/>
                  <a:pt x="1510" y="74"/>
                </a:cubicBezTo>
                <a:cubicBezTo>
                  <a:pt x="1507" y="74"/>
                  <a:pt x="1504" y="71"/>
                  <a:pt x="1504" y="68"/>
                </a:cubicBezTo>
                <a:cubicBezTo>
                  <a:pt x="1505" y="64"/>
                  <a:pt x="1507" y="62"/>
                  <a:pt x="1511" y="62"/>
                </a:cubicBezTo>
                <a:cubicBezTo>
                  <a:pt x="1515" y="62"/>
                  <a:pt x="1515" y="62"/>
                  <a:pt x="1515" y="62"/>
                </a:cubicBezTo>
                <a:cubicBezTo>
                  <a:pt x="1518" y="62"/>
                  <a:pt x="1520" y="65"/>
                  <a:pt x="1520" y="68"/>
                </a:cubicBezTo>
                <a:cubicBezTo>
                  <a:pt x="1520" y="72"/>
                  <a:pt x="1518" y="74"/>
                  <a:pt x="1514" y="74"/>
                </a:cubicBezTo>
                <a:close/>
                <a:moveTo>
                  <a:pt x="1494" y="73"/>
                </a:moveTo>
                <a:cubicBezTo>
                  <a:pt x="1494" y="73"/>
                  <a:pt x="1494" y="73"/>
                  <a:pt x="1494" y="73"/>
                </a:cubicBezTo>
                <a:cubicBezTo>
                  <a:pt x="1490" y="73"/>
                  <a:pt x="1490" y="73"/>
                  <a:pt x="1490" y="73"/>
                </a:cubicBezTo>
                <a:cubicBezTo>
                  <a:pt x="1487" y="73"/>
                  <a:pt x="1484" y="71"/>
                  <a:pt x="1484" y="67"/>
                </a:cubicBezTo>
                <a:cubicBezTo>
                  <a:pt x="1484" y="64"/>
                  <a:pt x="1487" y="61"/>
                  <a:pt x="1490" y="61"/>
                </a:cubicBezTo>
                <a:cubicBezTo>
                  <a:pt x="1490" y="61"/>
                  <a:pt x="1490" y="61"/>
                  <a:pt x="1491" y="61"/>
                </a:cubicBezTo>
                <a:cubicBezTo>
                  <a:pt x="1495" y="61"/>
                  <a:pt x="1495" y="61"/>
                  <a:pt x="1495" y="61"/>
                </a:cubicBezTo>
                <a:cubicBezTo>
                  <a:pt x="1498" y="62"/>
                  <a:pt x="1500" y="64"/>
                  <a:pt x="1500" y="68"/>
                </a:cubicBezTo>
                <a:cubicBezTo>
                  <a:pt x="1500" y="71"/>
                  <a:pt x="1498" y="73"/>
                  <a:pt x="1494" y="73"/>
                </a:cubicBezTo>
                <a:close/>
                <a:moveTo>
                  <a:pt x="1474" y="73"/>
                </a:moveTo>
                <a:cubicBezTo>
                  <a:pt x="1474" y="73"/>
                  <a:pt x="1474" y="73"/>
                  <a:pt x="1474" y="73"/>
                </a:cubicBezTo>
                <a:cubicBezTo>
                  <a:pt x="1470" y="73"/>
                  <a:pt x="1470" y="73"/>
                  <a:pt x="1470" y="73"/>
                </a:cubicBezTo>
                <a:cubicBezTo>
                  <a:pt x="1467" y="73"/>
                  <a:pt x="1464" y="70"/>
                  <a:pt x="1464" y="67"/>
                </a:cubicBezTo>
                <a:cubicBezTo>
                  <a:pt x="1464" y="64"/>
                  <a:pt x="1467" y="61"/>
                  <a:pt x="1470" y="61"/>
                </a:cubicBezTo>
                <a:cubicBezTo>
                  <a:pt x="1470" y="61"/>
                  <a:pt x="1470" y="61"/>
                  <a:pt x="1471" y="61"/>
                </a:cubicBezTo>
                <a:cubicBezTo>
                  <a:pt x="1475" y="61"/>
                  <a:pt x="1475" y="61"/>
                  <a:pt x="1475" y="61"/>
                </a:cubicBezTo>
                <a:cubicBezTo>
                  <a:pt x="1478" y="61"/>
                  <a:pt x="1480" y="64"/>
                  <a:pt x="1480" y="67"/>
                </a:cubicBezTo>
                <a:cubicBezTo>
                  <a:pt x="1480" y="70"/>
                  <a:pt x="1478" y="73"/>
                  <a:pt x="1474" y="73"/>
                </a:cubicBezTo>
                <a:close/>
                <a:moveTo>
                  <a:pt x="1454" y="73"/>
                </a:moveTo>
                <a:cubicBezTo>
                  <a:pt x="1454" y="73"/>
                  <a:pt x="1454" y="73"/>
                  <a:pt x="1454" y="73"/>
                </a:cubicBezTo>
                <a:cubicBezTo>
                  <a:pt x="1450" y="73"/>
                  <a:pt x="1450" y="73"/>
                  <a:pt x="1450" y="73"/>
                </a:cubicBezTo>
                <a:cubicBezTo>
                  <a:pt x="1447" y="72"/>
                  <a:pt x="1444" y="70"/>
                  <a:pt x="1444" y="66"/>
                </a:cubicBezTo>
                <a:cubicBezTo>
                  <a:pt x="1444" y="63"/>
                  <a:pt x="1447" y="60"/>
                  <a:pt x="1450" y="61"/>
                </a:cubicBezTo>
                <a:cubicBezTo>
                  <a:pt x="1454" y="61"/>
                  <a:pt x="1454" y="61"/>
                  <a:pt x="1454" y="61"/>
                </a:cubicBezTo>
                <a:cubicBezTo>
                  <a:pt x="1458" y="61"/>
                  <a:pt x="1460" y="63"/>
                  <a:pt x="1460" y="67"/>
                </a:cubicBezTo>
                <a:cubicBezTo>
                  <a:pt x="1460" y="70"/>
                  <a:pt x="1458" y="73"/>
                  <a:pt x="1454" y="73"/>
                </a:cubicBezTo>
                <a:close/>
                <a:moveTo>
                  <a:pt x="1434" y="72"/>
                </a:moveTo>
                <a:cubicBezTo>
                  <a:pt x="1434" y="72"/>
                  <a:pt x="1434" y="72"/>
                  <a:pt x="1434" y="72"/>
                </a:cubicBezTo>
                <a:cubicBezTo>
                  <a:pt x="1430" y="72"/>
                  <a:pt x="1430" y="72"/>
                  <a:pt x="1430" y="72"/>
                </a:cubicBezTo>
                <a:cubicBezTo>
                  <a:pt x="1427" y="72"/>
                  <a:pt x="1424" y="70"/>
                  <a:pt x="1424" y="66"/>
                </a:cubicBezTo>
                <a:cubicBezTo>
                  <a:pt x="1424" y="63"/>
                  <a:pt x="1427" y="60"/>
                  <a:pt x="1430" y="60"/>
                </a:cubicBezTo>
                <a:cubicBezTo>
                  <a:pt x="1430" y="60"/>
                  <a:pt x="1430" y="60"/>
                  <a:pt x="1430" y="60"/>
                </a:cubicBezTo>
                <a:cubicBezTo>
                  <a:pt x="1434" y="60"/>
                  <a:pt x="1434" y="60"/>
                  <a:pt x="1434" y="60"/>
                </a:cubicBezTo>
                <a:cubicBezTo>
                  <a:pt x="1438" y="60"/>
                  <a:pt x="1440" y="63"/>
                  <a:pt x="1440" y="66"/>
                </a:cubicBezTo>
                <a:cubicBezTo>
                  <a:pt x="1440" y="70"/>
                  <a:pt x="1438" y="72"/>
                  <a:pt x="1434" y="72"/>
                </a:cubicBezTo>
                <a:close/>
                <a:moveTo>
                  <a:pt x="1414" y="72"/>
                </a:moveTo>
                <a:cubicBezTo>
                  <a:pt x="1414" y="72"/>
                  <a:pt x="1414" y="72"/>
                  <a:pt x="1414" y="72"/>
                </a:cubicBezTo>
                <a:cubicBezTo>
                  <a:pt x="1410" y="72"/>
                  <a:pt x="1410" y="72"/>
                  <a:pt x="1410" y="72"/>
                </a:cubicBezTo>
                <a:cubicBezTo>
                  <a:pt x="1407" y="72"/>
                  <a:pt x="1404" y="70"/>
                  <a:pt x="1404" y="66"/>
                </a:cubicBezTo>
                <a:cubicBezTo>
                  <a:pt x="1404" y="63"/>
                  <a:pt x="1407" y="60"/>
                  <a:pt x="1410" y="60"/>
                </a:cubicBezTo>
                <a:cubicBezTo>
                  <a:pt x="1410" y="60"/>
                  <a:pt x="1410" y="60"/>
                  <a:pt x="1410" y="60"/>
                </a:cubicBezTo>
                <a:cubicBezTo>
                  <a:pt x="1414" y="60"/>
                  <a:pt x="1414" y="60"/>
                  <a:pt x="1414" y="60"/>
                </a:cubicBezTo>
                <a:cubicBezTo>
                  <a:pt x="1418" y="60"/>
                  <a:pt x="1420" y="63"/>
                  <a:pt x="1420" y="66"/>
                </a:cubicBezTo>
                <a:cubicBezTo>
                  <a:pt x="1420" y="70"/>
                  <a:pt x="1418" y="72"/>
                  <a:pt x="1414" y="72"/>
                </a:cubicBezTo>
                <a:close/>
                <a:moveTo>
                  <a:pt x="1394" y="72"/>
                </a:moveTo>
                <a:cubicBezTo>
                  <a:pt x="1394" y="72"/>
                  <a:pt x="1394" y="72"/>
                  <a:pt x="1394" y="72"/>
                </a:cubicBezTo>
                <a:cubicBezTo>
                  <a:pt x="1390" y="72"/>
                  <a:pt x="1390" y="72"/>
                  <a:pt x="1390" y="72"/>
                </a:cubicBezTo>
                <a:cubicBezTo>
                  <a:pt x="1387" y="72"/>
                  <a:pt x="1384" y="69"/>
                  <a:pt x="1384" y="66"/>
                </a:cubicBezTo>
                <a:cubicBezTo>
                  <a:pt x="1384" y="63"/>
                  <a:pt x="1387" y="60"/>
                  <a:pt x="1390" y="60"/>
                </a:cubicBezTo>
                <a:cubicBezTo>
                  <a:pt x="1394" y="60"/>
                  <a:pt x="1394" y="60"/>
                  <a:pt x="1394" y="60"/>
                </a:cubicBezTo>
                <a:cubicBezTo>
                  <a:pt x="1398" y="60"/>
                  <a:pt x="1400" y="63"/>
                  <a:pt x="1400" y="66"/>
                </a:cubicBezTo>
                <a:cubicBezTo>
                  <a:pt x="1400" y="69"/>
                  <a:pt x="1398" y="72"/>
                  <a:pt x="1394" y="72"/>
                </a:cubicBezTo>
                <a:close/>
                <a:moveTo>
                  <a:pt x="1354" y="72"/>
                </a:moveTo>
                <a:cubicBezTo>
                  <a:pt x="1354" y="72"/>
                  <a:pt x="1354" y="72"/>
                  <a:pt x="1354" y="72"/>
                </a:cubicBezTo>
                <a:cubicBezTo>
                  <a:pt x="1350" y="72"/>
                  <a:pt x="1350" y="72"/>
                  <a:pt x="1350" y="72"/>
                </a:cubicBezTo>
                <a:cubicBezTo>
                  <a:pt x="1347" y="72"/>
                  <a:pt x="1344" y="69"/>
                  <a:pt x="1344" y="66"/>
                </a:cubicBezTo>
                <a:cubicBezTo>
                  <a:pt x="1344" y="63"/>
                  <a:pt x="1347" y="60"/>
                  <a:pt x="1350" y="60"/>
                </a:cubicBezTo>
                <a:cubicBezTo>
                  <a:pt x="1354" y="60"/>
                  <a:pt x="1354" y="60"/>
                  <a:pt x="1354" y="60"/>
                </a:cubicBezTo>
                <a:cubicBezTo>
                  <a:pt x="1358" y="60"/>
                  <a:pt x="1360" y="63"/>
                  <a:pt x="1360" y="66"/>
                </a:cubicBezTo>
                <a:cubicBezTo>
                  <a:pt x="1360" y="69"/>
                  <a:pt x="1358" y="72"/>
                  <a:pt x="1354" y="72"/>
                </a:cubicBezTo>
                <a:close/>
                <a:moveTo>
                  <a:pt x="1374" y="72"/>
                </a:moveTo>
                <a:cubicBezTo>
                  <a:pt x="1370" y="72"/>
                  <a:pt x="1370" y="72"/>
                  <a:pt x="1370" y="72"/>
                </a:cubicBezTo>
                <a:cubicBezTo>
                  <a:pt x="1367" y="72"/>
                  <a:pt x="1364" y="69"/>
                  <a:pt x="1364" y="66"/>
                </a:cubicBezTo>
                <a:cubicBezTo>
                  <a:pt x="1364" y="63"/>
                  <a:pt x="1367" y="60"/>
                  <a:pt x="1370" y="60"/>
                </a:cubicBezTo>
                <a:cubicBezTo>
                  <a:pt x="1374" y="60"/>
                  <a:pt x="1374" y="60"/>
                  <a:pt x="1374" y="60"/>
                </a:cubicBezTo>
                <a:cubicBezTo>
                  <a:pt x="1378" y="60"/>
                  <a:pt x="1380" y="63"/>
                  <a:pt x="1380" y="66"/>
                </a:cubicBezTo>
                <a:cubicBezTo>
                  <a:pt x="1380" y="69"/>
                  <a:pt x="1378" y="72"/>
                  <a:pt x="1374" y="72"/>
                </a:cubicBezTo>
                <a:close/>
                <a:moveTo>
                  <a:pt x="1334" y="72"/>
                </a:moveTo>
                <a:cubicBezTo>
                  <a:pt x="1334" y="72"/>
                  <a:pt x="1334" y="72"/>
                  <a:pt x="1334" y="72"/>
                </a:cubicBezTo>
                <a:cubicBezTo>
                  <a:pt x="1330" y="72"/>
                  <a:pt x="1330" y="72"/>
                  <a:pt x="1330" y="72"/>
                </a:cubicBezTo>
                <a:cubicBezTo>
                  <a:pt x="1327" y="72"/>
                  <a:pt x="1324" y="69"/>
                  <a:pt x="1324" y="66"/>
                </a:cubicBezTo>
                <a:cubicBezTo>
                  <a:pt x="1324" y="63"/>
                  <a:pt x="1327" y="60"/>
                  <a:pt x="1330" y="60"/>
                </a:cubicBezTo>
                <a:cubicBezTo>
                  <a:pt x="1330" y="60"/>
                  <a:pt x="1330" y="60"/>
                  <a:pt x="1330" y="60"/>
                </a:cubicBezTo>
                <a:cubicBezTo>
                  <a:pt x="1334" y="60"/>
                  <a:pt x="1334" y="60"/>
                  <a:pt x="1334" y="60"/>
                </a:cubicBezTo>
                <a:cubicBezTo>
                  <a:pt x="1338" y="60"/>
                  <a:pt x="1340" y="63"/>
                  <a:pt x="1340" y="66"/>
                </a:cubicBezTo>
                <a:cubicBezTo>
                  <a:pt x="1340" y="69"/>
                  <a:pt x="1338" y="72"/>
                  <a:pt x="1334" y="72"/>
                </a:cubicBezTo>
                <a:close/>
                <a:moveTo>
                  <a:pt x="1314" y="72"/>
                </a:moveTo>
                <a:cubicBezTo>
                  <a:pt x="1310" y="72"/>
                  <a:pt x="1310" y="72"/>
                  <a:pt x="1310" y="72"/>
                </a:cubicBezTo>
                <a:cubicBezTo>
                  <a:pt x="1307" y="72"/>
                  <a:pt x="1304" y="69"/>
                  <a:pt x="1304" y="66"/>
                </a:cubicBezTo>
                <a:cubicBezTo>
                  <a:pt x="1304" y="63"/>
                  <a:pt x="1307" y="60"/>
                  <a:pt x="1310" y="60"/>
                </a:cubicBezTo>
                <a:cubicBezTo>
                  <a:pt x="1310" y="60"/>
                  <a:pt x="1310" y="60"/>
                  <a:pt x="1310" y="60"/>
                </a:cubicBezTo>
                <a:cubicBezTo>
                  <a:pt x="1314" y="60"/>
                  <a:pt x="1314" y="60"/>
                  <a:pt x="1314" y="60"/>
                </a:cubicBezTo>
                <a:lnTo>
                  <a:pt x="1314" y="72"/>
                </a:lnTo>
                <a:close/>
                <a:moveTo>
                  <a:pt x="1294" y="72"/>
                </a:moveTo>
                <a:cubicBezTo>
                  <a:pt x="1294" y="72"/>
                  <a:pt x="1294" y="72"/>
                  <a:pt x="1294" y="72"/>
                </a:cubicBezTo>
                <a:cubicBezTo>
                  <a:pt x="1290" y="72"/>
                  <a:pt x="1290" y="72"/>
                  <a:pt x="1290" y="72"/>
                </a:cubicBezTo>
                <a:cubicBezTo>
                  <a:pt x="1287" y="72"/>
                  <a:pt x="1284" y="69"/>
                  <a:pt x="1284" y="66"/>
                </a:cubicBezTo>
                <a:cubicBezTo>
                  <a:pt x="1284" y="62"/>
                  <a:pt x="1287" y="60"/>
                  <a:pt x="1290" y="60"/>
                </a:cubicBezTo>
                <a:cubicBezTo>
                  <a:pt x="1290" y="60"/>
                  <a:pt x="1290" y="60"/>
                  <a:pt x="1290" y="60"/>
                </a:cubicBezTo>
                <a:cubicBezTo>
                  <a:pt x="1294" y="60"/>
                  <a:pt x="1294" y="60"/>
                  <a:pt x="1294" y="60"/>
                </a:cubicBezTo>
                <a:cubicBezTo>
                  <a:pt x="1298" y="60"/>
                  <a:pt x="1300" y="63"/>
                  <a:pt x="1300" y="66"/>
                </a:cubicBezTo>
                <a:cubicBezTo>
                  <a:pt x="1300" y="69"/>
                  <a:pt x="1298" y="72"/>
                  <a:pt x="1294" y="72"/>
                </a:cubicBezTo>
                <a:close/>
                <a:moveTo>
                  <a:pt x="1274" y="72"/>
                </a:moveTo>
                <a:cubicBezTo>
                  <a:pt x="1274" y="72"/>
                  <a:pt x="1274" y="72"/>
                  <a:pt x="1274" y="72"/>
                </a:cubicBezTo>
                <a:cubicBezTo>
                  <a:pt x="1270" y="71"/>
                  <a:pt x="1270" y="71"/>
                  <a:pt x="1270" y="71"/>
                </a:cubicBezTo>
                <a:cubicBezTo>
                  <a:pt x="1267" y="71"/>
                  <a:pt x="1264" y="69"/>
                  <a:pt x="1264" y="65"/>
                </a:cubicBezTo>
                <a:cubicBezTo>
                  <a:pt x="1264" y="62"/>
                  <a:pt x="1267" y="59"/>
                  <a:pt x="1271" y="59"/>
                </a:cubicBezTo>
                <a:cubicBezTo>
                  <a:pt x="1275" y="60"/>
                  <a:pt x="1275" y="60"/>
                  <a:pt x="1275" y="60"/>
                </a:cubicBezTo>
                <a:cubicBezTo>
                  <a:pt x="1278" y="60"/>
                  <a:pt x="1280" y="62"/>
                  <a:pt x="1280" y="66"/>
                </a:cubicBezTo>
                <a:cubicBezTo>
                  <a:pt x="1280" y="69"/>
                  <a:pt x="1278" y="72"/>
                  <a:pt x="1274" y="72"/>
                </a:cubicBezTo>
                <a:close/>
                <a:moveTo>
                  <a:pt x="1254" y="71"/>
                </a:moveTo>
                <a:cubicBezTo>
                  <a:pt x="1254" y="71"/>
                  <a:pt x="1254" y="71"/>
                  <a:pt x="1254" y="71"/>
                </a:cubicBezTo>
                <a:cubicBezTo>
                  <a:pt x="1250" y="71"/>
                  <a:pt x="1250" y="71"/>
                  <a:pt x="1250" y="71"/>
                </a:cubicBezTo>
                <a:cubicBezTo>
                  <a:pt x="1247" y="71"/>
                  <a:pt x="1244" y="68"/>
                  <a:pt x="1244" y="65"/>
                </a:cubicBezTo>
                <a:cubicBezTo>
                  <a:pt x="1245" y="61"/>
                  <a:pt x="1247" y="59"/>
                  <a:pt x="1251" y="59"/>
                </a:cubicBezTo>
                <a:cubicBezTo>
                  <a:pt x="1255" y="59"/>
                  <a:pt x="1255" y="59"/>
                  <a:pt x="1255" y="59"/>
                </a:cubicBezTo>
                <a:cubicBezTo>
                  <a:pt x="1258" y="59"/>
                  <a:pt x="1260" y="62"/>
                  <a:pt x="1260" y="65"/>
                </a:cubicBezTo>
                <a:cubicBezTo>
                  <a:pt x="1260" y="69"/>
                  <a:pt x="1258" y="71"/>
                  <a:pt x="1254" y="71"/>
                </a:cubicBezTo>
                <a:close/>
                <a:moveTo>
                  <a:pt x="443" y="70"/>
                </a:moveTo>
                <a:cubicBezTo>
                  <a:pt x="441" y="70"/>
                  <a:pt x="439" y="69"/>
                  <a:pt x="438" y="66"/>
                </a:cubicBezTo>
                <a:cubicBezTo>
                  <a:pt x="437" y="63"/>
                  <a:pt x="439" y="60"/>
                  <a:pt x="442" y="59"/>
                </a:cubicBezTo>
                <a:cubicBezTo>
                  <a:pt x="446" y="58"/>
                  <a:pt x="446" y="58"/>
                  <a:pt x="446" y="58"/>
                </a:cubicBezTo>
                <a:cubicBezTo>
                  <a:pt x="449" y="57"/>
                  <a:pt x="452" y="58"/>
                  <a:pt x="453" y="61"/>
                </a:cubicBezTo>
                <a:cubicBezTo>
                  <a:pt x="454" y="65"/>
                  <a:pt x="452" y="68"/>
                  <a:pt x="449" y="69"/>
                </a:cubicBezTo>
                <a:cubicBezTo>
                  <a:pt x="445" y="70"/>
                  <a:pt x="445" y="70"/>
                  <a:pt x="445" y="70"/>
                </a:cubicBezTo>
                <a:cubicBezTo>
                  <a:pt x="445" y="70"/>
                  <a:pt x="444" y="70"/>
                  <a:pt x="443" y="70"/>
                </a:cubicBezTo>
                <a:close/>
                <a:moveTo>
                  <a:pt x="1234" y="70"/>
                </a:moveTo>
                <a:cubicBezTo>
                  <a:pt x="1234" y="70"/>
                  <a:pt x="1234" y="70"/>
                  <a:pt x="1234" y="70"/>
                </a:cubicBezTo>
                <a:cubicBezTo>
                  <a:pt x="1230" y="70"/>
                  <a:pt x="1230" y="70"/>
                  <a:pt x="1230" y="70"/>
                </a:cubicBezTo>
                <a:cubicBezTo>
                  <a:pt x="1227" y="70"/>
                  <a:pt x="1224" y="67"/>
                  <a:pt x="1224" y="64"/>
                </a:cubicBezTo>
                <a:cubicBezTo>
                  <a:pt x="1225" y="61"/>
                  <a:pt x="1227" y="58"/>
                  <a:pt x="1231" y="58"/>
                </a:cubicBezTo>
                <a:cubicBezTo>
                  <a:pt x="1235" y="58"/>
                  <a:pt x="1235" y="58"/>
                  <a:pt x="1235" y="58"/>
                </a:cubicBezTo>
                <a:cubicBezTo>
                  <a:pt x="1238" y="59"/>
                  <a:pt x="1241" y="61"/>
                  <a:pt x="1240" y="65"/>
                </a:cubicBezTo>
                <a:cubicBezTo>
                  <a:pt x="1240" y="68"/>
                  <a:pt x="1238" y="70"/>
                  <a:pt x="1234" y="70"/>
                </a:cubicBezTo>
                <a:close/>
                <a:moveTo>
                  <a:pt x="1214" y="69"/>
                </a:moveTo>
                <a:cubicBezTo>
                  <a:pt x="1214" y="69"/>
                  <a:pt x="1214" y="69"/>
                  <a:pt x="1214" y="69"/>
                </a:cubicBezTo>
                <a:cubicBezTo>
                  <a:pt x="1210" y="69"/>
                  <a:pt x="1210" y="69"/>
                  <a:pt x="1210" y="69"/>
                </a:cubicBezTo>
                <a:cubicBezTo>
                  <a:pt x="1207" y="69"/>
                  <a:pt x="1204" y="66"/>
                  <a:pt x="1205" y="63"/>
                </a:cubicBezTo>
                <a:cubicBezTo>
                  <a:pt x="1205" y="60"/>
                  <a:pt x="1208" y="57"/>
                  <a:pt x="1211" y="57"/>
                </a:cubicBezTo>
                <a:cubicBezTo>
                  <a:pt x="1215" y="57"/>
                  <a:pt x="1215" y="57"/>
                  <a:pt x="1215" y="57"/>
                </a:cubicBezTo>
                <a:cubicBezTo>
                  <a:pt x="1218" y="58"/>
                  <a:pt x="1221" y="60"/>
                  <a:pt x="1220" y="64"/>
                </a:cubicBezTo>
                <a:cubicBezTo>
                  <a:pt x="1220" y="67"/>
                  <a:pt x="1218" y="69"/>
                  <a:pt x="1214" y="69"/>
                </a:cubicBezTo>
                <a:close/>
                <a:moveTo>
                  <a:pt x="1195" y="68"/>
                </a:moveTo>
                <a:cubicBezTo>
                  <a:pt x="1194" y="68"/>
                  <a:pt x="1194" y="68"/>
                  <a:pt x="1194" y="68"/>
                </a:cubicBezTo>
                <a:cubicBezTo>
                  <a:pt x="1190" y="68"/>
                  <a:pt x="1190" y="68"/>
                  <a:pt x="1190" y="68"/>
                </a:cubicBezTo>
                <a:cubicBezTo>
                  <a:pt x="1187" y="68"/>
                  <a:pt x="1184" y="65"/>
                  <a:pt x="1185" y="61"/>
                </a:cubicBezTo>
                <a:cubicBezTo>
                  <a:pt x="1185" y="58"/>
                  <a:pt x="1188" y="56"/>
                  <a:pt x="1191" y="56"/>
                </a:cubicBezTo>
                <a:cubicBezTo>
                  <a:pt x="1195" y="56"/>
                  <a:pt x="1195" y="56"/>
                  <a:pt x="1195" y="56"/>
                </a:cubicBezTo>
                <a:cubicBezTo>
                  <a:pt x="1198" y="56"/>
                  <a:pt x="1201" y="59"/>
                  <a:pt x="1201" y="63"/>
                </a:cubicBezTo>
                <a:cubicBezTo>
                  <a:pt x="1200" y="66"/>
                  <a:pt x="1198" y="68"/>
                  <a:pt x="1195" y="68"/>
                </a:cubicBezTo>
                <a:close/>
                <a:moveTo>
                  <a:pt x="1175" y="67"/>
                </a:moveTo>
                <a:cubicBezTo>
                  <a:pt x="1174" y="67"/>
                  <a:pt x="1174" y="67"/>
                  <a:pt x="1174" y="67"/>
                </a:cubicBezTo>
                <a:cubicBezTo>
                  <a:pt x="1170" y="66"/>
                  <a:pt x="1170" y="66"/>
                  <a:pt x="1170" y="66"/>
                </a:cubicBezTo>
                <a:cubicBezTo>
                  <a:pt x="1167" y="66"/>
                  <a:pt x="1164" y="63"/>
                  <a:pt x="1165" y="60"/>
                </a:cubicBezTo>
                <a:cubicBezTo>
                  <a:pt x="1165" y="56"/>
                  <a:pt x="1168" y="54"/>
                  <a:pt x="1171" y="54"/>
                </a:cubicBezTo>
                <a:cubicBezTo>
                  <a:pt x="1175" y="55"/>
                  <a:pt x="1175" y="55"/>
                  <a:pt x="1175" y="55"/>
                </a:cubicBezTo>
                <a:cubicBezTo>
                  <a:pt x="1178" y="55"/>
                  <a:pt x="1181" y="58"/>
                  <a:pt x="1181" y="61"/>
                </a:cubicBezTo>
                <a:cubicBezTo>
                  <a:pt x="1180" y="64"/>
                  <a:pt x="1178" y="67"/>
                  <a:pt x="1175" y="67"/>
                </a:cubicBezTo>
                <a:close/>
                <a:moveTo>
                  <a:pt x="1155" y="65"/>
                </a:moveTo>
                <a:cubicBezTo>
                  <a:pt x="1155" y="65"/>
                  <a:pt x="1154" y="65"/>
                  <a:pt x="1154" y="65"/>
                </a:cubicBezTo>
                <a:cubicBezTo>
                  <a:pt x="1150" y="64"/>
                  <a:pt x="1150" y="64"/>
                  <a:pt x="1150" y="64"/>
                </a:cubicBezTo>
                <a:cubicBezTo>
                  <a:pt x="1147" y="64"/>
                  <a:pt x="1144" y="61"/>
                  <a:pt x="1145" y="58"/>
                </a:cubicBezTo>
                <a:cubicBezTo>
                  <a:pt x="1145" y="54"/>
                  <a:pt x="1148" y="52"/>
                  <a:pt x="1151" y="52"/>
                </a:cubicBezTo>
                <a:cubicBezTo>
                  <a:pt x="1155" y="53"/>
                  <a:pt x="1155" y="53"/>
                  <a:pt x="1155" y="53"/>
                </a:cubicBezTo>
                <a:cubicBezTo>
                  <a:pt x="1159" y="53"/>
                  <a:pt x="1161" y="56"/>
                  <a:pt x="1161" y="59"/>
                </a:cubicBezTo>
                <a:cubicBezTo>
                  <a:pt x="1160" y="62"/>
                  <a:pt x="1158" y="65"/>
                  <a:pt x="1155" y="65"/>
                </a:cubicBezTo>
                <a:close/>
                <a:moveTo>
                  <a:pt x="463" y="65"/>
                </a:moveTo>
                <a:cubicBezTo>
                  <a:pt x="460" y="65"/>
                  <a:pt x="458" y="63"/>
                  <a:pt x="457" y="60"/>
                </a:cubicBezTo>
                <a:cubicBezTo>
                  <a:pt x="456" y="57"/>
                  <a:pt x="458" y="54"/>
                  <a:pt x="461" y="53"/>
                </a:cubicBezTo>
                <a:cubicBezTo>
                  <a:pt x="465" y="52"/>
                  <a:pt x="465" y="52"/>
                  <a:pt x="465" y="52"/>
                </a:cubicBezTo>
                <a:cubicBezTo>
                  <a:pt x="468" y="51"/>
                  <a:pt x="471" y="53"/>
                  <a:pt x="472" y="56"/>
                </a:cubicBezTo>
                <a:cubicBezTo>
                  <a:pt x="473" y="59"/>
                  <a:pt x="471" y="62"/>
                  <a:pt x="468" y="63"/>
                </a:cubicBezTo>
                <a:cubicBezTo>
                  <a:pt x="464" y="64"/>
                  <a:pt x="464" y="64"/>
                  <a:pt x="464" y="64"/>
                </a:cubicBezTo>
                <a:cubicBezTo>
                  <a:pt x="464" y="64"/>
                  <a:pt x="463" y="65"/>
                  <a:pt x="463" y="65"/>
                </a:cubicBezTo>
                <a:close/>
                <a:moveTo>
                  <a:pt x="1135" y="62"/>
                </a:moveTo>
                <a:cubicBezTo>
                  <a:pt x="1135" y="62"/>
                  <a:pt x="1134" y="62"/>
                  <a:pt x="1134" y="62"/>
                </a:cubicBezTo>
                <a:cubicBezTo>
                  <a:pt x="1130" y="62"/>
                  <a:pt x="1130" y="62"/>
                  <a:pt x="1130" y="62"/>
                </a:cubicBezTo>
                <a:cubicBezTo>
                  <a:pt x="1127" y="61"/>
                  <a:pt x="1124" y="58"/>
                  <a:pt x="1125" y="55"/>
                </a:cubicBezTo>
                <a:cubicBezTo>
                  <a:pt x="1125" y="52"/>
                  <a:pt x="1128" y="49"/>
                  <a:pt x="1132" y="50"/>
                </a:cubicBezTo>
                <a:cubicBezTo>
                  <a:pt x="1136" y="50"/>
                  <a:pt x="1136" y="50"/>
                  <a:pt x="1136" y="50"/>
                </a:cubicBezTo>
                <a:cubicBezTo>
                  <a:pt x="1139" y="51"/>
                  <a:pt x="1141" y="54"/>
                  <a:pt x="1141" y="57"/>
                </a:cubicBezTo>
                <a:cubicBezTo>
                  <a:pt x="1140" y="60"/>
                  <a:pt x="1138" y="62"/>
                  <a:pt x="1135" y="62"/>
                </a:cubicBezTo>
                <a:close/>
                <a:moveTo>
                  <a:pt x="1115" y="59"/>
                </a:moveTo>
                <a:cubicBezTo>
                  <a:pt x="1115" y="59"/>
                  <a:pt x="1114" y="59"/>
                  <a:pt x="1114" y="59"/>
                </a:cubicBezTo>
                <a:cubicBezTo>
                  <a:pt x="1110" y="59"/>
                  <a:pt x="1110" y="59"/>
                  <a:pt x="1110" y="59"/>
                </a:cubicBezTo>
                <a:cubicBezTo>
                  <a:pt x="1107" y="58"/>
                  <a:pt x="1105" y="55"/>
                  <a:pt x="1105" y="52"/>
                </a:cubicBezTo>
                <a:cubicBezTo>
                  <a:pt x="1106" y="48"/>
                  <a:pt x="1109" y="46"/>
                  <a:pt x="1112" y="47"/>
                </a:cubicBezTo>
                <a:cubicBezTo>
                  <a:pt x="1116" y="47"/>
                  <a:pt x="1116" y="47"/>
                  <a:pt x="1116" y="47"/>
                </a:cubicBezTo>
                <a:cubicBezTo>
                  <a:pt x="1119" y="48"/>
                  <a:pt x="1122" y="51"/>
                  <a:pt x="1121" y="54"/>
                </a:cubicBezTo>
                <a:cubicBezTo>
                  <a:pt x="1121" y="57"/>
                  <a:pt x="1118" y="59"/>
                  <a:pt x="1115" y="59"/>
                </a:cubicBezTo>
                <a:close/>
                <a:moveTo>
                  <a:pt x="482" y="59"/>
                </a:moveTo>
                <a:cubicBezTo>
                  <a:pt x="479" y="59"/>
                  <a:pt x="477" y="57"/>
                  <a:pt x="476" y="55"/>
                </a:cubicBezTo>
                <a:cubicBezTo>
                  <a:pt x="475" y="51"/>
                  <a:pt x="477" y="48"/>
                  <a:pt x="480" y="47"/>
                </a:cubicBezTo>
                <a:cubicBezTo>
                  <a:pt x="484" y="46"/>
                  <a:pt x="484" y="46"/>
                  <a:pt x="484" y="46"/>
                </a:cubicBezTo>
                <a:cubicBezTo>
                  <a:pt x="487" y="45"/>
                  <a:pt x="490" y="47"/>
                  <a:pt x="491" y="50"/>
                </a:cubicBezTo>
                <a:cubicBezTo>
                  <a:pt x="492" y="53"/>
                  <a:pt x="490" y="57"/>
                  <a:pt x="487" y="58"/>
                </a:cubicBezTo>
                <a:cubicBezTo>
                  <a:pt x="483" y="59"/>
                  <a:pt x="483" y="59"/>
                  <a:pt x="483" y="59"/>
                </a:cubicBezTo>
                <a:cubicBezTo>
                  <a:pt x="483" y="59"/>
                  <a:pt x="482" y="59"/>
                  <a:pt x="482" y="59"/>
                </a:cubicBezTo>
                <a:close/>
                <a:moveTo>
                  <a:pt x="1095" y="56"/>
                </a:moveTo>
                <a:cubicBezTo>
                  <a:pt x="1095" y="56"/>
                  <a:pt x="1095" y="56"/>
                  <a:pt x="1094" y="56"/>
                </a:cubicBezTo>
                <a:cubicBezTo>
                  <a:pt x="1090" y="55"/>
                  <a:pt x="1090" y="55"/>
                  <a:pt x="1090" y="55"/>
                </a:cubicBezTo>
                <a:cubicBezTo>
                  <a:pt x="1087" y="54"/>
                  <a:pt x="1085" y="51"/>
                  <a:pt x="1086" y="48"/>
                </a:cubicBezTo>
                <a:cubicBezTo>
                  <a:pt x="1086" y="45"/>
                  <a:pt x="1089" y="43"/>
                  <a:pt x="1093" y="43"/>
                </a:cubicBezTo>
                <a:cubicBezTo>
                  <a:pt x="1097" y="44"/>
                  <a:pt x="1097" y="44"/>
                  <a:pt x="1097" y="44"/>
                </a:cubicBezTo>
                <a:cubicBezTo>
                  <a:pt x="1100" y="45"/>
                  <a:pt x="1102" y="48"/>
                  <a:pt x="1101" y="51"/>
                </a:cubicBezTo>
                <a:cubicBezTo>
                  <a:pt x="1101" y="54"/>
                  <a:pt x="1098" y="56"/>
                  <a:pt x="1095" y="56"/>
                </a:cubicBezTo>
                <a:close/>
                <a:moveTo>
                  <a:pt x="501" y="54"/>
                </a:moveTo>
                <a:cubicBezTo>
                  <a:pt x="498" y="54"/>
                  <a:pt x="496" y="52"/>
                  <a:pt x="495" y="49"/>
                </a:cubicBezTo>
                <a:cubicBezTo>
                  <a:pt x="494" y="46"/>
                  <a:pt x="496" y="43"/>
                  <a:pt x="499" y="42"/>
                </a:cubicBezTo>
                <a:cubicBezTo>
                  <a:pt x="503" y="41"/>
                  <a:pt x="503" y="41"/>
                  <a:pt x="503" y="41"/>
                </a:cubicBezTo>
                <a:cubicBezTo>
                  <a:pt x="507" y="40"/>
                  <a:pt x="510" y="42"/>
                  <a:pt x="511" y="45"/>
                </a:cubicBezTo>
                <a:cubicBezTo>
                  <a:pt x="512" y="48"/>
                  <a:pt x="510" y="51"/>
                  <a:pt x="506" y="52"/>
                </a:cubicBezTo>
                <a:cubicBezTo>
                  <a:pt x="503" y="53"/>
                  <a:pt x="503" y="53"/>
                  <a:pt x="503" y="53"/>
                </a:cubicBezTo>
                <a:cubicBezTo>
                  <a:pt x="502" y="53"/>
                  <a:pt x="502" y="54"/>
                  <a:pt x="501" y="54"/>
                </a:cubicBezTo>
                <a:close/>
                <a:moveTo>
                  <a:pt x="1076" y="52"/>
                </a:moveTo>
                <a:cubicBezTo>
                  <a:pt x="1075" y="52"/>
                  <a:pt x="1075" y="52"/>
                  <a:pt x="1074" y="52"/>
                </a:cubicBezTo>
                <a:cubicBezTo>
                  <a:pt x="1071" y="51"/>
                  <a:pt x="1071" y="51"/>
                  <a:pt x="1071" y="51"/>
                </a:cubicBezTo>
                <a:cubicBezTo>
                  <a:pt x="1067" y="50"/>
                  <a:pt x="1065" y="47"/>
                  <a:pt x="1066" y="43"/>
                </a:cubicBezTo>
                <a:cubicBezTo>
                  <a:pt x="1067" y="40"/>
                  <a:pt x="1070" y="38"/>
                  <a:pt x="1073" y="39"/>
                </a:cubicBezTo>
                <a:cubicBezTo>
                  <a:pt x="1077" y="40"/>
                  <a:pt x="1077" y="40"/>
                  <a:pt x="1077" y="40"/>
                </a:cubicBezTo>
                <a:cubicBezTo>
                  <a:pt x="1080" y="41"/>
                  <a:pt x="1082" y="44"/>
                  <a:pt x="1082" y="47"/>
                </a:cubicBezTo>
                <a:cubicBezTo>
                  <a:pt x="1081" y="50"/>
                  <a:pt x="1079" y="52"/>
                  <a:pt x="1076" y="52"/>
                </a:cubicBezTo>
                <a:close/>
                <a:moveTo>
                  <a:pt x="520" y="48"/>
                </a:moveTo>
                <a:cubicBezTo>
                  <a:pt x="518" y="48"/>
                  <a:pt x="515" y="47"/>
                  <a:pt x="515" y="44"/>
                </a:cubicBezTo>
                <a:cubicBezTo>
                  <a:pt x="514" y="41"/>
                  <a:pt x="516" y="37"/>
                  <a:pt x="519" y="37"/>
                </a:cubicBezTo>
                <a:cubicBezTo>
                  <a:pt x="523" y="36"/>
                  <a:pt x="523" y="36"/>
                  <a:pt x="523" y="36"/>
                </a:cubicBezTo>
                <a:cubicBezTo>
                  <a:pt x="526" y="35"/>
                  <a:pt x="529" y="37"/>
                  <a:pt x="530" y="40"/>
                </a:cubicBezTo>
                <a:cubicBezTo>
                  <a:pt x="531" y="43"/>
                  <a:pt x="529" y="47"/>
                  <a:pt x="526" y="47"/>
                </a:cubicBezTo>
                <a:cubicBezTo>
                  <a:pt x="522" y="48"/>
                  <a:pt x="522" y="48"/>
                  <a:pt x="522" y="48"/>
                </a:cubicBezTo>
                <a:cubicBezTo>
                  <a:pt x="521" y="48"/>
                  <a:pt x="521" y="48"/>
                  <a:pt x="520" y="48"/>
                </a:cubicBezTo>
                <a:close/>
                <a:moveTo>
                  <a:pt x="1056" y="47"/>
                </a:moveTo>
                <a:cubicBezTo>
                  <a:pt x="1056" y="47"/>
                  <a:pt x="1055" y="47"/>
                  <a:pt x="1055" y="47"/>
                </a:cubicBezTo>
                <a:cubicBezTo>
                  <a:pt x="1051" y="45"/>
                  <a:pt x="1051" y="45"/>
                  <a:pt x="1051" y="45"/>
                </a:cubicBezTo>
                <a:cubicBezTo>
                  <a:pt x="1048" y="45"/>
                  <a:pt x="1046" y="41"/>
                  <a:pt x="1047" y="38"/>
                </a:cubicBezTo>
                <a:cubicBezTo>
                  <a:pt x="1048" y="35"/>
                  <a:pt x="1051" y="33"/>
                  <a:pt x="1054" y="34"/>
                </a:cubicBezTo>
                <a:cubicBezTo>
                  <a:pt x="1058" y="35"/>
                  <a:pt x="1058" y="35"/>
                  <a:pt x="1058" y="35"/>
                </a:cubicBezTo>
                <a:cubicBezTo>
                  <a:pt x="1061" y="36"/>
                  <a:pt x="1063" y="39"/>
                  <a:pt x="1062" y="42"/>
                </a:cubicBezTo>
                <a:cubicBezTo>
                  <a:pt x="1061" y="45"/>
                  <a:pt x="1059" y="47"/>
                  <a:pt x="1056" y="47"/>
                </a:cubicBezTo>
                <a:close/>
                <a:moveTo>
                  <a:pt x="540" y="44"/>
                </a:moveTo>
                <a:cubicBezTo>
                  <a:pt x="537" y="44"/>
                  <a:pt x="535" y="42"/>
                  <a:pt x="534" y="39"/>
                </a:cubicBezTo>
                <a:cubicBezTo>
                  <a:pt x="533" y="36"/>
                  <a:pt x="535" y="33"/>
                  <a:pt x="538" y="32"/>
                </a:cubicBezTo>
                <a:cubicBezTo>
                  <a:pt x="542" y="31"/>
                  <a:pt x="542" y="31"/>
                  <a:pt x="542" y="31"/>
                </a:cubicBezTo>
                <a:cubicBezTo>
                  <a:pt x="546" y="30"/>
                  <a:pt x="549" y="32"/>
                  <a:pt x="550" y="35"/>
                </a:cubicBezTo>
                <a:cubicBezTo>
                  <a:pt x="550" y="39"/>
                  <a:pt x="548" y="42"/>
                  <a:pt x="545" y="43"/>
                </a:cubicBezTo>
                <a:cubicBezTo>
                  <a:pt x="541" y="44"/>
                  <a:pt x="541" y="44"/>
                  <a:pt x="541" y="44"/>
                </a:cubicBezTo>
                <a:cubicBezTo>
                  <a:pt x="541" y="44"/>
                  <a:pt x="540" y="44"/>
                  <a:pt x="540" y="44"/>
                </a:cubicBezTo>
                <a:close/>
                <a:moveTo>
                  <a:pt x="1037" y="41"/>
                </a:moveTo>
                <a:cubicBezTo>
                  <a:pt x="1037" y="41"/>
                  <a:pt x="1036" y="41"/>
                  <a:pt x="1035" y="41"/>
                </a:cubicBezTo>
                <a:cubicBezTo>
                  <a:pt x="1034" y="40"/>
                  <a:pt x="1033" y="40"/>
                  <a:pt x="1032" y="39"/>
                </a:cubicBezTo>
                <a:cubicBezTo>
                  <a:pt x="1028" y="38"/>
                  <a:pt x="1027" y="35"/>
                  <a:pt x="1028" y="32"/>
                </a:cubicBezTo>
                <a:cubicBezTo>
                  <a:pt x="1029" y="29"/>
                  <a:pt x="1032" y="27"/>
                  <a:pt x="1035" y="28"/>
                </a:cubicBezTo>
                <a:cubicBezTo>
                  <a:pt x="1037" y="29"/>
                  <a:pt x="1038" y="29"/>
                  <a:pt x="1039" y="29"/>
                </a:cubicBezTo>
                <a:cubicBezTo>
                  <a:pt x="1042" y="30"/>
                  <a:pt x="1044" y="34"/>
                  <a:pt x="1043" y="37"/>
                </a:cubicBezTo>
                <a:cubicBezTo>
                  <a:pt x="1042" y="39"/>
                  <a:pt x="1040" y="41"/>
                  <a:pt x="1037" y="41"/>
                </a:cubicBezTo>
                <a:close/>
                <a:moveTo>
                  <a:pt x="559" y="39"/>
                </a:moveTo>
                <a:cubicBezTo>
                  <a:pt x="557" y="39"/>
                  <a:pt x="554" y="37"/>
                  <a:pt x="553" y="35"/>
                </a:cubicBezTo>
                <a:cubicBezTo>
                  <a:pt x="553" y="31"/>
                  <a:pt x="555" y="28"/>
                  <a:pt x="558" y="27"/>
                </a:cubicBezTo>
                <a:cubicBezTo>
                  <a:pt x="562" y="27"/>
                  <a:pt x="562" y="27"/>
                  <a:pt x="562" y="27"/>
                </a:cubicBezTo>
                <a:cubicBezTo>
                  <a:pt x="565" y="26"/>
                  <a:pt x="568" y="28"/>
                  <a:pt x="569" y="31"/>
                </a:cubicBezTo>
                <a:cubicBezTo>
                  <a:pt x="570" y="34"/>
                  <a:pt x="568" y="38"/>
                  <a:pt x="564" y="38"/>
                </a:cubicBezTo>
                <a:cubicBezTo>
                  <a:pt x="561" y="39"/>
                  <a:pt x="561" y="39"/>
                  <a:pt x="561" y="39"/>
                </a:cubicBezTo>
                <a:cubicBezTo>
                  <a:pt x="560" y="39"/>
                  <a:pt x="560" y="39"/>
                  <a:pt x="559" y="39"/>
                </a:cubicBezTo>
                <a:close/>
                <a:moveTo>
                  <a:pt x="579" y="35"/>
                </a:moveTo>
                <a:cubicBezTo>
                  <a:pt x="576" y="35"/>
                  <a:pt x="574" y="33"/>
                  <a:pt x="573" y="30"/>
                </a:cubicBezTo>
                <a:cubicBezTo>
                  <a:pt x="572" y="27"/>
                  <a:pt x="574" y="24"/>
                  <a:pt x="578" y="23"/>
                </a:cubicBezTo>
                <a:cubicBezTo>
                  <a:pt x="582" y="23"/>
                  <a:pt x="582" y="23"/>
                  <a:pt x="582" y="23"/>
                </a:cubicBezTo>
                <a:cubicBezTo>
                  <a:pt x="585" y="22"/>
                  <a:pt x="588" y="24"/>
                  <a:pt x="589" y="27"/>
                </a:cubicBezTo>
                <a:cubicBezTo>
                  <a:pt x="589" y="31"/>
                  <a:pt x="587" y="34"/>
                  <a:pt x="584" y="34"/>
                </a:cubicBezTo>
                <a:cubicBezTo>
                  <a:pt x="580" y="35"/>
                  <a:pt x="580" y="35"/>
                  <a:pt x="580" y="35"/>
                </a:cubicBezTo>
                <a:cubicBezTo>
                  <a:pt x="580" y="35"/>
                  <a:pt x="579" y="35"/>
                  <a:pt x="579" y="35"/>
                </a:cubicBezTo>
                <a:close/>
                <a:moveTo>
                  <a:pt x="1018" y="34"/>
                </a:moveTo>
                <a:cubicBezTo>
                  <a:pt x="1018" y="34"/>
                  <a:pt x="1017" y="34"/>
                  <a:pt x="1016" y="34"/>
                </a:cubicBezTo>
                <a:cubicBezTo>
                  <a:pt x="1013" y="33"/>
                  <a:pt x="1013" y="33"/>
                  <a:pt x="1013" y="33"/>
                </a:cubicBezTo>
                <a:cubicBezTo>
                  <a:pt x="1009" y="32"/>
                  <a:pt x="1008" y="28"/>
                  <a:pt x="1009" y="25"/>
                </a:cubicBezTo>
                <a:cubicBezTo>
                  <a:pt x="1010" y="22"/>
                  <a:pt x="1014" y="20"/>
                  <a:pt x="1017" y="21"/>
                </a:cubicBezTo>
                <a:cubicBezTo>
                  <a:pt x="1020" y="23"/>
                  <a:pt x="1020" y="23"/>
                  <a:pt x="1020" y="23"/>
                </a:cubicBezTo>
                <a:cubicBezTo>
                  <a:pt x="1024" y="24"/>
                  <a:pt x="1025" y="27"/>
                  <a:pt x="1024" y="31"/>
                </a:cubicBezTo>
                <a:cubicBezTo>
                  <a:pt x="1023" y="33"/>
                  <a:pt x="1021" y="34"/>
                  <a:pt x="1018" y="34"/>
                </a:cubicBezTo>
                <a:close/>
                <a:moveTo>
                  <a:pt x="599" y="31"/>
                </a:moveTo>
                <a:cubicBezTo>
                  <a:pt x="596" y="31"/>
                  <a:pt x="593" y="29"/>
                  <a:pt x="593" y="27"/>
                </a:cubicBezTo>
                <a:cubicBezTo>
                  <a:pt x="592" y="23"/>
                  <a:pt x="594" y="20"/>
                  <a:pt x="597" y="20"/>
                </a:cubicBezTo>
                <a:cubicBezTo>
                  <a:pt x="601" y="19"/>
                  <a:pt x="601" y="19"/>
                  <a:pt x="601" y="19"/>
                </a:cubicBezTo>
                <a:cubicBezTo>
                  <a:pt x="605" y="18"/>
                  <a:pt x="608" y="20"/>
                  <a:pt x="608" y="24"/>
                </a:cubicBezTo>
                <a:cubicBezTo>
                  <a:pt x="609" y="27"/>
                  <a:pt x="607" y="30"/>
                  <a:pt x="604" y="31"/>
                </a:cubicBezTo>
                <a:cubicBezTo>
                  <a:pt x="600" y="31"/>
                  <a:pt x="600" y="31"/>
                  <a:pt x="600" y="31"/>
                </a:cubicBezTo>
                <a:cubicBezTo>
                  <a:pt x="599" y="31"/>
                  <a:pt x="599" y="31"/>
                  <a:pt x="599" y="31"/>
                </a:cubicBezTo>
                <a:close/>
                <a:moveTo>
                  <a:pt x="618" y="28"/>
                </a:moveTo>
                <a:cubicBezTo>
                  <a:pt x="615" y="28"/>
                  <a:pt x="613" y="26"/>
                  <a:pt x="612" y="23"/>
                </a:cubicBezTo>
                <a:cubicBezTo>
                  <a:pt x="612" y="20"/>
                  <a:pt x="614" y="17"/>
                  <a:pt x="617" y="16"/>
                </a:cubicBezTo>
                <a:cubicBezTo>
                  <a:pt x="621" y="16"/>
                  <a:pt x="621" y="16"/>
                  <a:pt x="621" y="16"/>
                </a:cubicBezTo>
                <a:cubicBezTo>
                  <a:pt x="625" y="15"/>
                  <a:pt x="628" y="17"/>
                  <a:pt x="628" y="21"/>
                </a:cubicBezTo>
                <a:cubicBezTo>
                  <a:pt x="629" y="24"/>
                  <a:pt x="626" y="27"/>
                  <a:pt x="623" y="27"/>
                </a:cubicBezTo>
                <a:cubicBezTo>
                  <a:pt x="619" y="28"/>
                  <a:pt x="619" y="28"/>
                  <a:pt x="619" y="28"/>
                </a:cubicBezTo>
                <a:cubicBezTo>
                  <a:pt x="619" y="28"/>
                  <a:pt x="619" y="28"/>
                  <a:pt x="618" y="28"/>
                </a:cubicBezTo>
                <a:close/>
                <a:moveTo>
                  <a:pt x="1000" y="28"/>
                </a:moveTo>
                <a:cubicBezTo>
                  <a:pt x="999" y="28"/>
                  <a:pt x="998" y="28"/>
                  <a:pt x="998" y="27"/>
                </a:cubicBezTo>
                <a:cubicBezTo>
                  <a:pt x="996" y="27"/>
                  <a:pt x="995" y="26"/>
                  <a:pt x="994" y="26"/>
                </a:cubicBezTo>
                <a:cubicBezTo>
                  <a:pt x="991" y="25"/>
                  <a:pt x="989" y="22"/>
                  <a:pt x="990" y="18"/>
                </a:cubicBezTo>
                <a:cubicBezTo>
                  <a:pt x="991" y="15"/>
                  <a:pt x="995" y="14"/>
                  <a:pt x="998" y="15"/>
                </a:cubicBezTo>
                <a:cubicBezTo>
                  <a:pt x="999" y="15"/>
                  <a:pt x="1000" y="16"/>
                  <a:pt x="1002" y="16"/>
                </a:cubicBezTo>
                <a:cubicBezTo>
                  <a:pt x="1005" y="17"/>
                  <a:pt x="1006" y="21"/>
                  <a:pt x="1005" y="24"/>
                </a:cubicBezTo>
                <a:cubicBezTo>
                  <a:pt x="1004" y="26"/>
                  <a:pt x="1002" y="28"/>
                  <a:pt x="1000" y="28"/>
                </a:cubicBezTo>
                <a:close/>
                <a:moveTo>
                  <a:pt x="638" y="25"/>
                </a:moveTo>
                <a:cubicBezTo>
                  <a:pt x="635" y="25"/>
                  <a:pt x="632" y="23"/>
                  <a:pt x="632" y="20"/>
                </a:cubicBezTo>
                <a:cubicBezTo>
                  <a:pt x="632" y="17"/>
                  <a:pt x="634" y="14"/>
                  <a:pt x="637" y="13"/>
                </a:cubicBezTo>
                <a:cubicBezTo>
                  <a:pt x="641" y="13"/>
                  <a:pt x="641" y="13"/>
                  <a:pt x="641" y="13"/>
                </a:cubicBezTo>
                <a:cubicBezTo>
                  <a:pt x="644" y="12"/>
                  <a:pt x="647" y="14"/>
                  <a:pt x="648" y="18"/>
                </a:cubicBezTo>
                <a:cubicBezTo>
                  <a:pt x="648" y="21"/>
                  <a:pt x="646" y="24"/>
                  <a:pt x="643" y="24"/>
                </a:cubicBezTo>
                <a:cubicBezTo>
                  <a:pt x="639" y="25"/>
                  <a:pt x="639" y="25"/>
                  <a:pt x="639" y="25"/>
                </a:cubicBezTo>
                <a:cubicBezTo>
                  <a:pt x="639" y="25"/>
                  <a:pt x="638" y="25"/>
                  <a:pt x="638" y="25"/>
                </a:cubicBezTo>
                <a:close/>
                <a:moveTo>
                  <a:pt x="658" y="22"/>
                </a:moveTo>
                <a:cubicBezTo>
                  <a:pt x="655" y="22"/>
                  <a:pt x="652" y="20"/>
                  <a:pt x="652" y="17"/>
                </a:cubicBezTo>
                <a:cubicBezTo>
                  <a:pt x="651" y="14"/>
                  <a:pt x="654" y="11"/>
                  <a:pt x="657" y="11"/>
                </a:cubicBezTo>
                <a:cubicBezTo>
                  <a:pt x="661" y="10"/>
                  <a:pt x="661" y="10"/>
                  <a:pt x="661" y="10"/>
                </a:cubicBezTo>
                <a:cubicBezTo>
                  <a:pt x="664" y="10"/>
                  <a:pt x="667" y="12"/>
                  <a:pt x="668" y="15"/>
                </a:cubicBezTo>
                <a:cubicBezTo>
                  <a:pt x="668" y="19"/>
                  <a:pt x="666" y="22"/>
                  <a:pt x="662" y="22"/>
                </a:cubicBezTo>
                <a:cubicBezTo>
                  <a:pt x="659" y="22"/>
                  <a:pt x="659" y="22"/>
                  <a:pt x="659" y="22"/>
                </a:cubicBezTo>
                <a:cubicBezTo>
                  <a:pt x="658" y="22"/>
                  <a:pt x="658" y="22"/>
                  <a:pt x="658" y="22"/>
                </a:cubicBezTo>
                <a:close/>
                <a:moveTo>
                  <a:pt x="981" y="21"/>
                </a:moveTo>
                <a:cubicBezTo>
                  <a:pt x="980" y="21"/>
                  <a:pt x="979" y="21"/>
                  <a:pt x="979" y="21"/>
                </a:cubicBezTo>
                <a:cubicBezTo>
                  <a:pt x="978" y="21"/>
                  <a:pt x="976" y="21"/>
                  <a:pt x="975" y="20"/>
                </a:cubicBezTo>
                <a:cubicBezTo>
                  <a:pt x="972" y="19"/>
                  <a:pt x="970" y="16"/>
                  <a:pt x="971" y="13"/>
                </a:cubicBezTo>
                <a:cubicBezTo>
                  <a:pt x="972" y="10"/>
                  <a:pt x="975" y="8"/>
                  <a:pt x="978" y="9"/>
                </a:cubicBezTo>
                <a:cubicBezTo>
                  <a:pt x="980" y="9"/>
                  <a:pt x="981" y="9"/>
                  <a:pt x="982" y="10"/>
                </a:cubicBezTo>
                <a:cubicBezTo>
                  <a:pt x="985" y="11"/>
                  <a:pt x="987" y="14"/>
                  <a:pt x="986" y="17"/>
                </a:cubicBezTo>
                <a:cubicBezTo>
                  <a:pt x="986" y="20"/>
                  <a:pt x="983" y="21"/>
                  <a:pt x="981" y="21"/>
                </a:cubicBezTo>
                <a:close/>
                <a:moveTo>
                  <a:pt x="678" y="20"/>
                </a:moveTo>
                <a:cubicBezTo>
                  <a:pt x="675" y="20"/>
                  <a:pt x="672" y="18"/>
                  <a:pt x="672" y="15"/>
                </a:cubicBezTo>
                <a:cubicBezTo>
                  <a:pt x="671" y="12"/>
                  <a:pt x="674" y="9"/>
                  <a:pt x="677" y="8"/>
                </a:cubicBezTo>
                <a:cubicBezTo>
                  <a:pt x="681" y="8"/>
                  <a:pt x="681" y="8"/>
                  <a:pt x="681" y="8"/>
                </a:cubicBezTo>
                <a:cubicBezTo>
                  <a:pt x="684" y="7"/>
                  <a:pt x="687" y="10"/>
                  <a:pt x="688" y="13"/>
                </a:cubicBezTo>
                <a:cubicBezTo>
                  <a:pt x="688" y="16"/>
                  <a:pt x="686" y="19"/>
                  <a:pt x="682" y="20"/>
                </a:cubicBezTo>
                <a:cubicBezTo>
                  <a:pt x="678" y="20"/>
                  <a:pt x="678" y="20"/>
                  <a:pt x="678" y="20"/>
                </a:cubicBezTo>
                <a:cubicBezTo>
                  <a:pt x="678" y="20"/>
                  <a:pt x="678" y="20"/>
                  <a:pt x="678" y="20"/>
                </a:cubicBezTo>
                <a:close/>
                <a:moveTo>
                  <a:pt x="698" y="18"/>
                </a:moveTo>
                <a:cubicBezTo>
                  <a:pt x="695" y="18"/>
                  <a:pt x="692" y="16"/>
                  <a:pt x="692" y="13"/>
                </a:cubicBezTo>
                <a:cubicBezTo>
                  <a:pt x="691" y="9"/>
                  <a:pt x="694" y="7"/>
                  <a:pt x="697" y="6"/>
                </a:cubicBezTo>
                <a:cubicBezTo>
                  <a:pt x="701" y="6"/>
                  <a:pt x="701" y="6"/>
                  <a:pt x="701" y="6"/>
                </a:cubicBezTo>
                <a:cubicBezTo>
                  <a:pt x="704" y="6"/>
                  <a:pt x="707" y="8"/>
                  <a:pt x="708" y="11"/>
                </a:cubicBezTo>
                <a:cubicBezTo>
                  <a:pt x="708" y="15"/>
                  <a:pt x="705" y="18"/>
                  <a:pt x="702" y="18"/>
                </a:cubicBezTo>
                <a:cubicBezTo>
                  <a:pt x="698" y="18"/>
                  <a:pt x="698" y="18"/>
                  <a:pt x="698" y="18"/>
                </a:cubicBezTo>
                <a:cubicBezTo>
                  <a:pt x="698" y="18"/>
                  <a:pt x="698" y="18"/>
                  <a:pt x="698" y="18"/>
                </a:cubicBezTo>
                <a:close/>
                <a:moveTo>
                  <a:pt x="961" y="17"/>
                </a:moveTo>
                <a:cubicBezTo>
                  <a:pt x="961" y="17"/>
                  <a:pt x="960" y="17"/>
                  <a:pt x="960" y="17"/>
                </a:cubicBezTo>
                <a:cubicBezTo>
                  <a:pt x="959" y="16"/>
                  <a:pt x="957" y="16"/>
                  <a:pt x="956" y="16"/>
                </a:cubicBezTo>
                <a:cubicBezTo>
                  <a:pt x="953" y="15"/>
                  <a:pt x="951" y="12"/>
                  <a:pt x="951" y="9"/>
                </a:cubicBezTo>
                <a:cubicBezTo>
                  <a:pt x="952" y="6"/>
                  <a:pt x="955" y="4"/>
                  <a:pt x="958" y="4"/>
                </a:cubicBezTo>
                <a:cubicBezTo>
                  <a:pt x="960" y="4"/>
                  <a:pt x="961" y="5"/>
                  <a:pt x="962" y="5"/>
                </a:cubicBezTo>
                <a:cubicBezTo>
                  <a:pt x="965" y="6"/>
                  <a:pt x="968" y="9"/>
                  <a:pt x="967" y="12"/>
                </a:cubicBezTo>
                <a:cubicBezTo>
                  <a:pt x="966" y="15"/>
                  <a:pt x="964" y="17"/>
                  <a:pt x="961" y="17"/>
                </a:cubicBezTo>
                <a:close/>
                <a:moveTo>
                  <a:pt x="718" y="17"/>
                </a:moveTo>
                <a:cubicBezTo>
                  <a:pt x="714" y="17"/>
                  <a:pt x="712" y="14"/>
                  <a:pt x="712" y="11"/>
                </a:cubicBezTo>
                <a:cubicBezTo>
                  <a:pt x="711" y="8"/>
                  <a:pt x="714" y="5"/>
                  <a:pt x="717" y="5"/>
                </a:cubicBezTo>
                <a:cubicBezTo>
                  <a:pt x="721" y="4"/>
                  <a:pt x="721" y="4"/>
                  <a:pt x="721" y="4"/>
                </a:cubicBezTo>
                <a:cubicBezTo>
                  <a:pt x="724" y="4"/>
                  <a:pt x="727" y="7"/>
                  <a:pt x="727" y="10"/>
                </a:cubicBezTo>
                <a:cubicBezTo>
                  <a:pt x="728" y="13"/>
                  <a:pt x="725" y="16"/>
                  <a:pt x="722" y="16"/>
                </a:cubicBezTo>
                <a:cubicBezTo>
                  <a:pt x="718" y="17"/>
                  <a:pt x="718" y="17"/>
                  <a:pt x="718" y="17"/>
                </a:cubicBezTo>
                <a:cubicBezTo>
                  <a:pt x="718" y="17"/>
                  <a:pt x="718" y="17"/>
                  <a:pt x="718" y="17"/>
                </a:cubicBezTo>
                <a:close/>
                <a:moveTo>
                  <a:pt x="737" y="15"/>
                </a:moveTo>
                <a:cubicBezTo>
                  <a:pt x="734" y="15"/>
                  <a:pt x="732" y="13"/>
                  <a:pt x="731" y="10"/>
                </a:cubicBezTo>
                <a:cubicBezTo>
                  <a:pt x="731" y="6"/>
                  <a:pt x="734" y="3"/>
                  <a:pt x="737" y="3"/>
                </a:cubicBezTo>
                <a:cubicBezTo>
                  <a:pt x="741" y="3"/>
                  <a:pt x="741" y="3"/>
                  <a:pt x="741" y="3"/>
                </a:cubicBezTo>
                <a:cubicBezTo>
                  <a:pt x="744" y="3"/>
                  <a:pt x="747" y="5"/>
                  <a:pt x="747" y="9"/>
                </a:cubicBezTo>
                <a:cubicBezTo>
                  <a:pt x="748" y="12"/>
                  <a:pt x="745" y="15"/>
                  <a:pt x="742" y="15"/>
                </a:cubicBezTo>
                <a:cubicBezTo>
                  <a:pt x="738" y="15"/>
                  <a:pt x="738" y="15"/>
                  <a:pt x="738" y="15"/>
                </a:cubicBezTo>
                <a:cubicBezTo>
                  <a:pt x="738" y="15"/>
                  <a:pt x="738" y="15"/>
                  <a:pt x="737" y="15"/>
                </a:cubicBezTo>
                <a:close/>
                <a:moveTo>
                  <a:pt x="757" y="14"/>
                </a:moveTo>
                <a:cubicBezTo>
                  <a:pt x="754" y="14"/>
                  <a:pt x="752" y="12"/>
                  <a:pt x="751" y="8"/>
                </a:cubicBezTo>
                <a:cubicBezTo>
                  <a:pt x="751" y="5"/>
                  <a:pt x="754" y="2"/>
                  <a:pt x="757" y="2"/>
                </a:cubicBezTo>
                <a:cubicBezTo>
                  <a:pt x="761" y="2"/>
                  <a:pt x="761" y="2"/>
                  <a:pt x="761" y="2"/>
                </a:cubicBezTo>
                <a:cubicBezTo>
                  <a:pt x="764" y="2"/>
                  <a:pt x="767" y="4"/>
                  <a:pt x="767" y="8"/>
                </a:cubicBezTo>
                <a:cubicBezTo>
                  <a:pt x="768" y="11"/>
                  <a:pt x="765" y="14"/>
                  <a:pt x="762" y="14"/>
                </a:cubicBezTo>
                <a:cubicBezTo>
                  <a:pt x="758" y="14"/>
                  <a:pt x="758" y="14"/>
                  <a:pt x="758" y="14"/>
                </a:cubicBezTo>
                <a:cubicBezTo>
                  <a:pt x="758" y="14"/>
                  <a:pt x="758" y="14"/>
                  <a:pt x="757" y="14"/>
                </a:cubicBezTo>
                <a:close/>
                <a:moveTo>
                  <a:pt x="941" y="14"/>
                </a:moveTo>
                <a:cubicBezTo>
                  <a:pt x="941" y="14"/>
                  <a:pt x="941" y="14"/>
                  <a:pt x="941" y="14"/>
                </a:cubicBezTo>
                <a:cubicBezTo>
                  <a:pt x="937" y="14"/>
                  <a:pt x="937" y="14"/>
                  <a:pt x="937" y="14"/>
                </a:cubicBezTo>
                <a:cubicBezTo>
                  <a:pt x="934" y="13"/>
                  <a:pt x="931" y="10"/>
                  <a:pt x="931" y="7"/>
                </a:cubicBezTo>
                <a:cubicBezTo>
                  <a:pt x="932" y="4"/>
                  <a:pt x="935" y="1"/>
                  <a:pt x="938" y="2"/>
                </a:cubicBezTo>
                <a:cubicBezTo>
                  <a:pt x="942" y="2"/>
                  <a:pt x="942" y="2"/>
                  <a:pt x="942" y="2"/>
                </a:cubicBezTo>
                <a:cubicBezTo>
                  <a:pt x="945" y="2"/>
                  <a:pt x="948" y="5"/>
                  <a:pt x="947" y="9"/>
                </a:cubicBezTo>
                <a:cubicBezTo>
                  <a:pt x="947" y="12"/>
                  <a:pt x="944" y="14"/>
                  <a:pt x="941" y="14"/>
                </a:cubicBezTo>
                <a:close/>
                <a:moveTo>
                  <a:pt x="777" y="13"/>
                </a:moveTo>
                <a:cubicBezTo>
                  <a:pt x="774" y="13"/>
                  <a:pt x="772" y="11"/>
                  <a:pt x="771" y="7"/>
                </a:cubicBezTo>
                <a:cubicBezTo>
                  <a:pt x="771" y="4"/>
                  <a:pt x="774" y="1"/>
                  <a:pt x="777" y="1"/>
                </a:cubicBezTo>
                <a:cubicBezTo>
                  <a:pt x="781" y="1"/>
                  <a:pt x="781" y="1"/>
                  <a:pt x="781" y="1"/>
                </a:cubicBezTo>
                <a:cubicBezTo>
                  <a:pt x="785" y="1"/>
                  <a:pt x="787" y="3"/>
                  <a:pt x="787" y="7"/>
                </a:cubicBezTo>
                <a:cubicBezTo>
                  <a:pt x="788" y="10"/>
                  <a:pt x="785" y="13"/>
                  <a:pt x="782" y="13"/>
                </a:cubicBezTo>
                <a:cubicBezTo>
                  <a:pt x="778" y="13"/>
                  <a:pt x="778" y="13"/>
                  <a:pt x="778" y="13"/>
                </a:cubicBezTo>
                <a:cubicBezTo>
                  <a:pt x="778" y="13"/>
                  <a:pt x="777" y="13"/>
                  <a:pt x="777" y="13"/>
                </a:cubicBezTo>
                <a:close/>
                <a:moveTo>
                  <a:pt x="921" y="13"/>
                </a:moveTo>
                <a:cubicBezTo>
                  <a:pt x="921" y="13"/>
                  <a:pt x="921" y="13"/>
                  <a:pt x="921" y="13"/>
                </a:cubicBezTo>
                <a:cubicBezTo>
                  <a:pt x="917" y="12"/>
                  <a:pt x="917" y="12"/>
                  <a:pt x="917" y="12"/>
                </a:cubicBezTo>
                <a:cubicBezTo>
                  <a:pt x="914" y="12"/>
                  <a:pt x="911" y="10"/>
                  <a:pt x="911" y="6"/>
                </a:cubicBezTo>
                <a:cubicBezTo>
                  <a:pt x="912" y="3"/>
                  <a:pt x="914" y="0"/>
                  <a:pt x="918" y="0"/>
                </a:cubicBezTo>
                <a:cubicBezTo>
                  <a:pt x="922" y="1"/>
                  <a:pt x="922" y="1"/>
                  <a:pt x="922" y="1"/>
                </a:cubicBezTo>
                <a:cubicBezTo>
                  <a:pt x="925" y="1"/>
                  <a:pt x="928" y="4"/>
                  <a:pt x="927" y="7"/>
                </a:cubicBezTo>
                <a:cubicBezTo>
                  <a:pt x="927" y="10"/>
                  <a:pt x="925" y="13"/>
                  <a:pt x="921" y="13"/>
                </a:cubicBezTo>
                <a:close/>
                <a:moveTo>
                  <a:pt x="797" y="12"/>
                </a:moveTo>
                <a:cubicBezTo>
                  <a:pt x="794" y="12"/>
                  <a:pt x="791" y="10"/>
                  <a:pt x="791" y="7"/>
                </a:cubicBezTo>
                <a:cubicBezTo>
                  <a:pt x="791" y="3"/>
                  <a:pt x="794" y="1"/>
                  <a:pt x="797" y="1"/>
                </a:cubicBezTo>
                <a:cubicBezTo>
                  <a:pt x="801" y="0"/>
                  <a:pt x="801" y="0"/>
                  <a:pt x="801" y="0"/>
                </a:cubicBezTo>
                <a:cubicBezTo>
                  <a:pt x="805" y="0"/>
                  <a:pt x="807" y="3"/>
                  <a:pt x="807" y="6"/>
                </a:cubicBezTo>
                <a:cubicBezTo>
                  <a:pt x="807" y="10"/>
                  <a:pt x="805" y="12"/>
                  <a:pt x="802" y="12"/>
                </a:cubicBezTo>
                <a:cubicBezTo>
                  <a:pt x="798" y="12"/>
                  <a:pt x="798" y="12"/>
                  <a:pt x="798" y="12"/>
                </a:cubicBezTo>
                <a:cubicBezTo>
                  <a:pt x="798" y="12"/>
                  <a:pt x="797" y="12"/>
                  <a:pt x="797" y="12"/>
                </a:cubicBezTo>
                <a:close/>
                <a:moveTo>
                  <a:pt x="817" y="12"/>
                </a:moveTo>
                <a:cubicBezTo>
                  <a:pt x="814" y="12"/>
                  <a:pt x="811" y="9"/>
                  <a:pt x="811" y="6"/>
                </a:cubicBezTo>
                <a:cubicBezTo>
                  <a:pt x="811" y="3"/>
                  <a:pt x="814" y="0"/>
                  <a:pt x="817" y="0"/>
                </a:cubicBezTo>
                <a:cubicBezTo>
                  <a:pt x="821" y="0"/>
                  <a:pt x="821" y="0"/>
                  <a:pt x="821" y="0"/>
                </a:cubicBezTo>
                <a:cubicBezTo>
                  <a:pt x="825" y="0"/>
                  <a:pt x="827" y="3"/>
                  <a:pt x="827" y="6"/>
                </a:cubicBezTo>
                <a:cubicBezTo>
                  <a:pt x="827" y="9"/>
                  <a:pt x="825" y="12"/>
                  <a:pt x="821" y="12"/>
                </a:cubicBezTo>
                <a:cubicBezTo>
                  <a:pt x="817" y="12"/>
                  <a:pt x="817" y="12"/>
                  <a:pt x="817" y="12"/>
                </a:cubicBezTo>
                <a:cubicBezTo>
                  <a:pt x="817" y="12"/>
                  <a:pt x="817" y="12"/>
                  <a:pt x="817" y="12"/>
                </a:cubicBezTo>
                <a:close/>
                <a:moveTo>
                  <a:pt x="901" y="12"/>
                </a:moveTo>
                <a:cubicBezTo>
                  <a:pt x="901" y="12"/>
                  <a:pt x="901" y="12"/>
                  <a:pt x="901" y="12"/>
                </a:cubicBezTo>
                <a:cubicBezTo>
                  <a:pt x="897" y="12"/>
                  <a:pt x="897" y="12"/>
                  <a:pt x="897" y="12"/>
                </a:cubicBezTo>
                <a:cubicBezTo>
                  <a:pt x="897" y="0"/>
                  <a:pt x="897" y="0"/>
                  <a:pt x="897" y="0"/>
                </a:cubicBezTo>
                <a:cubicBezTo>
                  <a:pt x="897" y="6"/>
                  <a:pt x="897" y="6"/>
                  <a:pt x="897" y="6"/>
                </a:cubicBezTo>
                <a:cubicBezTo>
                  <a:pt x="897" y="0"/>
                  <a:pt x="897" y="0"/>
                  <a:pt x="897" y="0"/>
                </a:cubicBezTo>
                <a:cubicBezTo>
                  <a:pt x="901" y="0"/>
                  <a:pt x="901" y="0"/>
                  <a:pt x="901" y="0"/>
                </a:cubicBezTo>
                <a:cubicBezTo>
                  <a:pt x="905" y="0"/>
                  <a:pt x="907" y="3"/>
                  <a:pt x="907" y="6"/>
                </a:cubicBezTo>
                <a:cubicBezTo>
                  <a:pt x="907" y="9"/>
                  <a:pt x="905" y="12"/>
                  <a:pt x="901" y="12"/>
                </a:cubicBezTo>
                <a:close/>
                <a:moveTo>
                  <a:pt x="881" y="12"/>
                </a:moveTo>
                <a:cubicBezTo>
                  <a:pt x="881" y="12"/>
                  <a:pt x="881" y="12"/>
                  <a:pt x="881" y="12"/>
                </a:cubicBezTo>
                <a:cubicBezTo>
                  <a:pt x="877" y="12"/>
                  <a:pt x="877" y="12"/>
                  <a:pt x="877" y="12"/>
                </a:cubicBezTo>
                <a:cubicBezTo>
                  <a:pt x="874" y="12"/>
                  <a:pt x="871" y="9"/>
                  <a:pt x="871" y="6"/>
                </a:cubicBezTo>
                <a:cubicBezTo>
                  <a:pt x="871" y="2"/>
                  <a:pt x="874" y="0"/>
                  <a:pt x="877" y="0"/>
                </a:cubicBezTo>
                <a:cubicBezTo>
                  <a:pt x="877" y="0"/>
                  <a:pt x="877" y="0"/>
                  <a:pt x="877" y="0"/>
                </a:cubicBezTo>
                <a:cubicBezTo>
                  <a:pt x="881" y="0"/>
                  <a:pt x="881" y="0"/>
                  <a:pt x="881" y="0"/>
                </a:cubicBezTo>
                <a:cubicBezTo>
                  <a:pt x="885" y="0"/>
                  <a:pt x="887" y="3"/>
                  <a:pt x="887" y="6"/>
                </a:cubicBezTo>
                <a:cubicBezTo>
                  <a:pt x="887" y="9"/>
                  <a:pt x="885" y="12"/>
                  <a:pt x="881" y="12"/>
                </a:cubicBezTo>
                <a:close/>
                <a:moveTo>
                  <a:pt x="837" y="12"/>
                </a:moveTo>
                <a:cubicBezTo>
                  <a:pt x="834" y="12"/>
                  <a:pt x="831" y="9"/>
                  <a:pt x="831" y="6"/>
                </a:cubicBezTo>
                <a:cubicBezTo>
                  <a:pt x="831" y="3"/>
                  <a:pt x="834" y="0"/>
                  <a:pt x="837" y="0"/>
                </a:cubicBezTo>
                <a:cubicBezTo>
                  <a:pt x="841" y="0"/>
                  <a:pt x="841" y="0"/>
                  <a:pt x="841" y="0"/>
                </a:cubicBezTo>
                <a:cubicBezTo>
                  <a:pt x="841" y="0"/>
                  <a:pt x="841" y="0"/>
                  <a:pt x="841" y="0"/>
                </a:cubicBezTo>
                <a:cubicBezTo>
                  <a:pt x="845" y="0"/>
                  <a:pt x="847" y="2"/>
                  <a:pt x="847" y="6"/>
                </a:cubicBezTo>
                <a:cubicBezTo>
                  <a:pt x="847" y="9"/>
                  <a:pt x="845" y="12"/>
                  <a:pt x="841" y="12"/>
                </a:cubicBezTo>
                <a:cubicBezTo>
                  <a:pt x="837" y="12"/>
                  <a:pt x="837" y="12"/>
                  <a:pt x="837" y="12"/>
                </a:cubicBezTo>
                <a:cubicBezTo>
                  <a:pt x="837" y="12"/>
                  <a:pt x="837" y="12"/>
                  <a:pt x="837" y="12"/>
                </a:cubicBezTo>
                <a:close/>
                <a:moveTo>
                  <a:pt x="861" y="12"/>
                </a:moveTo>
                <a:cubicBezTo>
                  <a:pt x="857" y="12"/>
                  <a:pt x="857" y="12"/>
                  <a:pt x="857" y="12"/>
                </a:cubicBezTo>
                <a:cubicBezTo>
                  <a:pt x="854" y="12"/>
                  <a:pt x="851" y="9"/>
                  <a:pt x="851" y="6"/>
                </a:cubicBezTo>
                <a:cubicBezTo>
                  <a:pt x="851" y="2"/>
                  <a:pt x="854" y="0"/>
                  <a:pt x="857" y="0"/>
                </a:cubicBezTo>
                <a:cubicBezTo>
                  <a:pt x="861" y="0"/>
                  <a:pt x="861" y="0"/>
                  <a:pt x="861" y="0"/>
                </a:cubicBezTo>
                <a:cubicBezTo>
                  <a:pt x="865" y="0"/>
                  <a:pt x="867" y="2"/>
                  <a:pt x="867" y="6"/>
                </a:cubicBezTo>
                <a:cubicBezTo>
                  <a:pt x="867" y="9"/>
                  <a:pt x="865" y="12"/>
                  <a:pt x="861" y="12"/>
                </a:cubicBezTo>
                <a:close/>
              </a:path>
            </a:pathLst>
          </a:custGeom>
          <a:solidFill>
            <a:srgbClr val="A7A9AC"/>
          </a:solidFill>
          <a:ln>
            <a:solidFill>
              <a:schemeClr val="accent6"/>
            </a:solidFill>
            <a:prstDash val="sysDot"/>
          </a:ln>
          <a:extLs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5464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50" name="Straight Arrow Connector 749">
            <a:extLst>
              <a:ext uri="{FF2B5EF4-FFF2-40B4-BE49-F238E27FC236}">
                <a16:creationId xmlns:a16="http://schemas.microsoft.com/office/drawing/2014/main" id="{6CF657AE-5E7D-4682-BCC0-8DFBD33575A2}"/>
              </a:ext>
            </a:extLst>
          </p:cNvPr>
          <p:cNvCxnSpPr/>
          <p:nvPr/>
        </p:nvCxnSpPr>
        <p:spPr>
          <a:xfrm flipV="1">
            <a:off x="2717147" y="4050220"/>
            <a:ext cx="12131" cy="1551286"/>
          </a:xfrm>
          <a:prstGeom prst="straightConnector1">
            <a:avLst/>
          </a:prstGeom>
          <a:noFill/>
          <a:ln w="19050" cap="flat" cmpd="sng" algn="ctr">
            <a:solidFill>
              <a:srgbClr val="7DC540"/>
            </a:solidFill>
            <a:prstDash val="solid"/>
            <a:miter lim="800000"/>
            <a:tailEnd type="arrow"/>
          </a:ln>
          <a:effectLst/>
        </p:spPr>
      </p:cxnSp>
      <p:sp>
        <p:nvSpPr>
          <p:cNvPr id="752" name="TextBox 312">
            <a:extLst>
              <a:ext uri="{FF2B5EF4-FFF2-40B4-BE49-F238E27FC236}">
                <a16:creationId xmlns:a16="http://schemas.microsoft.com/office/drawing/2014/main" id="{38D71C95-E79F-402D-A6D0-D86F5F84BE86}"/>
              </a:ext>
            </a:extLst>
          </p:cNvPr>
          <p:cNvSpPr txBox="1"/>
          <p:nvPr/>
        </p:nvSpPr>
        <p:spPr>
          <a:xfrm>
            <a:off x="2272456" y="1569087"/>
            <a:ext cx="946406" cy="589610"/>
          </a:xfrm>
          <a:prstGeom prst="rect">
            <a:avLst/>
          </a:prstGeom>
          <a:solidFill>
            <a:srgbClr val="FFFFFF"/>
          </a:solidFill>
        </p:spPr>
        <p:txBody>
          <a:bodyPr wrap="none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</a:t>
            </a:r>
            <a:b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 ISSUES</a:t>
            </a:r>
          </a:p>
        </p:txBody>
      </p:sp>
      <p:sp>
        <p:nvSpPr>
          <p:cNvPr id="753" name="Oval 752">
            <a:extLst>
              <a:ext uri="{FF2B5EF4-FFF2-40B4-BE49-F238E27FC236}">
                <a16:creationId xmlns:a16="http://schemas.microsoft.com/office/drawing/2014/main" id="{953C896F-A089-4EDF-B376-0E1277F2CD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3833" y="5209542"/>
            <a:ext cx="70815" cy="92085"/>
          </a:xfrm>
          <a:prstGeom prst="ellipse">
            <a:avLst/>
          </a:prstGeom>
          <a:solidFill>
            <a:srgbClr val="00B9CC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5464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4" name="Oval 753">
            <a:extLst>
              <a:ext uri="{FF2B5EF4-FFF2-40B4-BE49-F238E27FC236}">
                <a16:creationId xmlns:a16="http://schemas.microsoft.com/office/drawing/2014/main" id="{663714FB-BC0E-4454-A97D-320AB51163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5109" y="5159015"/>
            <a:ext cx="70815" cy="92085"/>
          </a:xfrm>
          <a:prstGeom prst="ellipse">
            <a:avLst/>
          </a:prstGeom>
          <a:solidFill>
            <a:srgbClr val="00A6FB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5464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5" name="Oval 754">
            <a:extLst>
              <a:ext uri="{FF2B5EF4-FFF2-40B4-BE49-F238E27FC236}">
                <a16:creationId xmlns:a16="http://schemas.microsoft.com/office/drawing/2014/main" id="{59DD3142-A6C3-4D51-8DF8-F4450C56E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9193" y="5097715"/>
            <a:ext cx="70815" cy="92085"/>
          </a:xfrm>
          <a:prstGeom prst="ellipse">
            <a:avLst/>
          </a:prstGeom>
          <a:solidFill>
            <a:srgbClr val="7DC54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5464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6" name="Oval 755">
            <a:extLst>
              <a:ext uri="{FF2B5EF4-FFF2-40B4-BE49-F238E27FC236}">
                <a16:creationId xmlns:a16="http://schemas.microsoft.com/office/drawing/2014/main" id="{9852BF0B-D115-4367-BD65-6533F6AA99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9665" y="5169963"/>
            <a:ext cx="70815" cy="92085"/>
          </a:xfrm>
          <a:prstGeom prst="ellipse">
            <a:avLst/>
          </a:prstGeom>
          <a:solidFill>
            <a:srgbClr val="7DC540">
              <a:lumMod val="40000"/>
              <a:lumOff val="60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5464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57" name="Picture 756">
            <a:extLst>
              <a:ext uri="{FF2B5EF4-FFF2-40B4-BE49-F238E27FC236}">
                <a16:creationId xmlns:a16="http://schemas.microsoft.com/office/drawing/2014/main" id="{11FBB4B5-F6A7-4E59-A7E5-5C020EA63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318" y="1134007"/>
            <a:ext cx="8411836" cy="1845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8" name="Oval 757">
            <a:extLst>
              <a:ext uri="{FF2B5EF4-FFF2-40B4-BE49-F238E27FC236}">
                <a16:creationId xmlns:a16="http://schemas.microsoft.com/office/drawing/2014/main" id="{C38A69BD-9709-4E26-BEFE-9BE055A8A4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5847" y="2490645"/>
            <a:ext cx="81584" cy="105057"/>
          </a:xfrm>
          <a:prstGeom prst="ellipse">
            <a:avLst/>
          </a:prstGeom>
          <a:solidFill>
            <a:srgbClr val="00B9CC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5464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9" name="Oval 758">
            <a:extLst>
              <a:ext uri="{FF2B5EF4-FFF2-40B4-BE49-F238E27FC236}">
                <a16:creationId xmlns:a16="http://schemas.microsoft.com/office/drawing/2014/main" id="{AB089654-C3D3-41ED-B933-16F149E93D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3344" y="2158482"/>
            <a:ext cx="81584" cy="105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5464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0" name="Oval 759">
            <a:extLst>
              <a:ext uri="{FF2B5EF4-FFF2-40B4-BE49-F238E27FC236}">
                <a16:creationId xmlns:a16="http://schemas.microsoft.com/office/drawing/2014/main" id="{F78DFC0D-0B8F-4D43-A26B-0624D0DEB7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4507" y="2440043"/>
            <a:ext cx="81584" cy="105057"/>
          </a:xfrm>
          <a:prstGeom prst="ellipse">
            <a:avLst/>
          </a:prstGeom>
          <a:solidFill>
            <a:srgbClr val="808285"/>
          </a:solidFill>
          <a:ln>
            <a:noFill/>
          </a:ln>
          <a:extLs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5464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1" name="TextBox 321">
            <a:extLst>
              <a:ext uri="{FF2B5EF4-FFF2-40B4-BE49-F238E27FC236}">
                <a16:creationId xmlns:a16="http://schemas.microsoft.com/office/drawing/2014/main" id="{77FACB1E-AD81-4C08-A0E6-25B684943861}"/>
              </a:ext>
            </a:extLst>
          </p:cNvPr>
          <p:cNvSpPr txBox="1"/>
          <p:nvPr/>
        </p:nvSpPr>
        <p:spPr>
          <a:xfrm>
            <a:off x="8313231" y="1699093"/>
            <a:ext cx="4303211" cy="505655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BEFORE: mostly manual</a:t>
            </a:r>
          </a:p>
        </p:txBody>
      </p:sp>
      <p:sp>
        <p:nvSpPr>
          <p:cNvPr id="762" name="TextBox 322">
            <a:extLst>
              <a:ext uri="{FF2B5EF4-FFF2-40B4-BE49-F238E27FC236}">
                <a16:creationId xmlns:a16="http://schemas.microsoft.com/office/drawing/2014/main" id="{664641DB-9037-4457-BB7C-109463E47A52}"/>
              </a:ext>
            </a:extLst>
          </p:cNvPr>
          <p:cNvSpPr txBox="1"/>
          <p:nvPr/>
        </p:nvSpPr>
        <p:spPr>
          <a:xfrm>
            <a:off x="8313231" y="4196742"/>
            <a:ext cx="4458453" cy="461899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93D050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AFTER: mostly automated</a:t>
            </a:r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id="{E5EFBFFC-CB0F-6146-B598-CA9220504906}"/>
              </a:ext>
            </a:extLst>
          </p:cNvPr>
          <p:cNvSpPr txBox="1">
            <a:spLocks/>
          </p:cNvSpPr>
          <p:nvPr/>
        </p:nvSpPr>
        <p:spPr>
          <a:xfrm>
            <a:off x="3920273" y="2992756"/>
            <a:ext cx="6852234" cy="16730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1"/>
              <a:t>We spend more time in manual communication than remediating issues!</a:t>
            </a:r>
          </a:p>
        </p:txBody>
      </p:sp>
      <p:sp>
        <p:nvSpPr>
          <p:cNvPr id="124" name="Content Placeholder 2">
            <a:extLst>
              <a:ext uri="{FF2B5EF4-FFF2-40B4-BE49-F238E27FC236}">
                <a16:creationId xmlns:a16="http://schemas.microsoft.com/office/drawing/2014/main" id="{D16C3981-CE4E-5F4F-A994-2E4A2C4B3424}"/>
              </a:ext>
            </a:extLst>
          </p:cNvPr>
          <p:cNvSpPr txBox="1">
            <a:spLocks/>
          </p:cNvSpPr>
          <p:nvPr/>
        </p:nvSpPr>
        <p:spPr>
          <a:xfrm>
            <a:off x="3119356" y="2200139"/>
            <a:ext cx="758565" cy="10539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300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“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E9C5E80-2F12-ED40-AB44-922BB04B187E}"/>
              </a:ext>
            </a:extLst>
          </p:cNvPr>
          <p:cNvSpPr txBox="1"/>
          <p:nvPr/>
        </p:nvSpPr>
        <p:spPr>
          <a:xfrm>
            <a:off x="0" y="2138862"/>
            <a:ext cx="1800000" cy="1080000"/>
          </a:xfrm>
          <a:prstGeom prst="rect">
            <a:avLst/>
          </a:prstGeom>
          <a:solidFill>
            <a:srgbClr val="73C027"/>
          </a:solidFill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AUTOMATE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OPERATIONS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E488282-DBB3-AB4F-8598-B44935F0B332}"/>
              </a:ext>
            </a:extLst>
          </p:cNvPr>
          <p:cNvSpPr txBox="1"/>
          <p:nvPr/>
        </p:nvSpPr>
        <p:spPr>
          <a:xfrm>
            <a:off x="0" y="3218862"/>
            <a:ext cx="1800000" cy="1080000"/>
          </a:xfrm>
          <a:prstGeom prst="rect">
            <a:avLst/>
          </a:prstGeom>
          <a:solidFill>
            <a:srgbClr val="603FA3"/>
          </a:solidFill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AUTOMATE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DEPLOYMENT 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5030F3B5-00A2-7841-B701-D45F345D1E74}"/>
              </a:ext>
            </a:extLst>
          </p:cNvPr>
          <p:cNvSpPr txBox="1"/>
          <p:nvPr/>
        </p:nvSpPr>
        <p:spPr>
          <a:xfrm>
            <a:off x="0" y="5378862"/>
            <a:ext cx="1800000" cy="1080000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AUTOMATE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MONITORING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Light"/>
              <a:ea typeface="+mn-ea"/>
              <a:cs typeface="+mn-cs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DBAD79C-A167-FA42-B33B-FCADA59D0874}"/>
              </a:ext>
            </a:extLst>
          </p:cNvPr>
          <p:cNvSpPr txBox="1"/>
          <p:nvPr/>
        </p:nvSpPr>
        <p:spPr>
          <a:xfrm>
            <a:off x="0" y="4298862"/>
            <a:ext cx="1800000" cy="1080000"/>
          </a:xfrm>
          <a:prstGeom prst="rect">
            <a:avLst/>
          </a:prstGeom>
          <a:solidFill>
            <a:srgbClr val="5350B6"/>
          </a:solidFill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AUTOMATE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QUALITY </a:t>
            </a:r>
          </a:p>
        </p:txBody>
      </p:sp>
    </p:spTree>
    <p:extLst>
      <p:ext uri="{BB962C8B-B14F-4D97-AF65-F5344CB8AC3E}">
        <p14:creationId xmlns:p14="http://schemas.microsoft.com/office/powerpoint/2010/main" val="1758354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indefinite"/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57" dur="indefinite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indefinite"/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60" dur="indefinite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mph" presetSubtype="0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2" dur="indefinite"/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63" dur="indefinite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9" presetClass="emph" presetSubtype="0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5" dur="indefinite"/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66" dur="indefinite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indefinite"/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69" dur="indefinite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indefinite"/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72" dur="indefinite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indefinite"/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75" dur="indefinite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indefinite"/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78" dur="indefinite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indefinite"/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81" dur="indefinite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indefinite"/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84" dur="indefinite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indefinite"/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87" dur="indefinite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indefinite"/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90" dur="indefinite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indefinite"/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93" dur="indefinite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indefinite"/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96" dur="indefinite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indefinite"/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99" dur="indefinite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indefinite"/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02" dur="indefinite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indefinite"/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05" dur="indefinite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indefinite"/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08" dur="indefinite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indefinite"/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11" dur="indefinite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indefinite"/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14" dur="indefinite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indefinite"/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17" dur="indefinite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indefinite"/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20" dur="indefinite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indefinite"/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23" dur="indefinite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indefinite"/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26" dur="indefinite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indefinite"/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29" dur="indefinite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indefinite"/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32" dur="indefinite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indefinite"/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35" dur="indefinite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indefinite"/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38" dur="indefinite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indefinite"/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41" dur="indefinite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indefinite"/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44" dur="indefinite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indefinite"/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47" dur="indefinite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indefinite"/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50" dur="indefinite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indefinite"/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53" dur="indefinite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indefinite"/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56" dur="indefinite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indefinite"/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59" dur="indefinite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indefinite"/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62" dur="indefinite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indefinite"/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65" dur="indefinite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indefinite"/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68" dur="indefinite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indefinite"/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71" dur="indefinite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indefinite"/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74" dur="indefinite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indefinite"/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77" dur="indefinite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indefinite"/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80" dur="indefinite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indefinite"/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83" dur="indefinite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indefinite"/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86" dur="indefinite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indefinite"/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89" dur="indefinite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indefinite"/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92" dur="indefinite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indefinite"/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95" dur="indefinite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indefinite"/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98" dur="indefinite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indefinite"/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301" dur="indefinite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indefinite"/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304" dur="indefinite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indefinite"/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307" dur="indefinite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indefinite"/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310" dur="indefinite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indefinite"/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313" dur="indefinite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indefinite"/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316" dur="indefinite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indefinite"/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319" dur="indefinite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indefinite"/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322" dur="indefinite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indefinite"/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325" dur="indefinite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indefinite"/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328" dur="indefinite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indefinite"/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331" dur="indefinite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indefinite"/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334" dur="indefinite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indefinite"/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337" dur="indefinite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indefinite"/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340" dur="indefinite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indefinite"/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343" dur="indefinite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indefinite"/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346" dur="indefinite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indefinite"/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349" dur="indefinite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indefinite"/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352" dur="indefinite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indefinite"/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355" dur="indefinite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indefinite"/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358" dur="indefinite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indefinite"/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361" dur="indefinite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indefinite"/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364" dur="indefinite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indefinite"/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367" dur="indefinite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indefinite"/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370" dur="indefinite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indefinite"/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373" dur="indefinite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9" grpId="0" animBg="1"/>
      <p:bldP spid="679" grpId="1" animBg="1"/>
      <p:bldP spid="680" grpId="0" animBg="1"/>
      <p:bldP spid="680" grpId="1" animBg="1"/>
      <p:bldP spid="681" grpId="0"/>
      <p:bldP spid="681" grpId="1"/>
      <p:bldP spid="682" grpId="0"/>
      <p:bldP spid="682" grpId="1"/>
      <p:bldP spid="685" grpId="0" animBg="1"/>
      <p:bldP spid="685" grpId="1" animBg="1"/>
      <p:bldP spid="943" grpId="0" animBg="1"/>
      <p:bldP spid="943" grpId="1" animBg="1"/>
      <p:bldP spid="942" grpId="0"/>
      <p:bldP spid="942" grpId="1"/>
      <p:bldP spid="936" grpId="0" animBg="1"/>
      <p:bldP spid="936" grpId="1" animBg="1"/>
      <p:bldP spid="935" grpId="0"/>
      <p:bldP spid="935" grpId="1"/>
      <p:bldP spid="688" grpId="0" animBg="1"/>
      <p:bldP spid="688" grpId="1" animBg="1"/>
      <p:bldP spid="690" grpId="0" animBg="1"/>
      <p:bldP spid="690" grpId="1" animBg="1"/>
      <p:bldP spid="692" grpId="0"/>
      <p:bldP spid="692" grpId="1"/>
      <p:bldP spid="927" grpId="0" animBg="1"/>
      <p:bldP spid="927" grpId="1" animBg="1"/>
      <p:bldP spid="926" grpId="0"/>
      <p:bldP spid="926" grpId="1"/>
      <p:bldP spid="920" grpId="0" animBg="1"/>
      <p:bldP spid="920" grpId="1" animBg="1"/>
      <p:bldP spid="919" grpId="0"/>
      <p:bldP spid="919" grpId="1"/>
      <p:bldP spid="698" grpId="0"/>
      <p:bldP spid="698" grpId="1"/>
      <p:bldP spid="699" grpId="0"/>
      <p:bldP spid="699" grpId="1"/>
      <p:bldP spid="705" grpId="0" animBg="1"/>
      <p:bldP spid="705" grpId="1" animBg="1"/>
      <p:bldP spid="708" grpId="0"/>
      <p:bldP spid="708" grpId="1"/>
      <p:bldP spid="833" grpId="0" animBg="1"/>
      <p:bldP spid="833" grpId="1" animBg="1"/>
      <p:bldP spid="710" grpId="0" animBg="1"/>
      <p:bldP spid="710" grpId="1" animBg="1"/>
      <p:bldP spid="714" grpId="0" animBg="1"/>
      <p:bldP spid="714" grpId="1" animBg="1"/>
      <p:bldP spid="718" grpId="0" animBg="1"/>
      <p:bldP spid="718" grpId="1" animBg="1"/>
      <p:bldP spid="719" grpId="0" animBg="1"/>
      <p:bldP spid="719" grpId="1" animBg="1"/>
      <p:bldP spid="720" grpId="0" animBg="1"/>
      <p:bldP spid="720" grpId="1" animBg="1"/>
      <p:bldP spid="721" grpId="0" animBg="1"/>
      <p:bldP spid="721" grpId="1" animBg="1"/>
      <p:bldP spid="722" grpId="0" animBg="1"/>
      <p:bldP spid="722" grpId="1" animBg="1"/>
      <p:bldP spid="723" grpId="0" animBg="1"/>
      <p:bldP spid="723" grpId="1" animBg="1"/>
      <p:bldP spid="724" grpId="0" animBg="1"/>
      <p:bldP spid="724" grpId="1" animBg="1"/>
      <p:bldP spid="725" grpId="0" animBg="1"/>
      <p:bldP spid="725" grpId="1" animBg="1"/>
      <p:bldP spid="726" grpId="0" animBg="1"/>
      <p:bldP spid="726" grpId="1" animBg="1"/>
      <p:bldP spid="727" grpId="0" animBg="1"/>
      <p:bldP spid="727" grpId="1" animBg="1"/>
      <p:bldP spid="728" grpId="0" animBg="1"/>
      <p:bldP spid="728" grpId="1" animBg="1"/>
      <p:bldP spid="729" grpId="0" animBg="1"/>
      <p:bldP spid="729" grpId="1" animBg="1"/>
      <p:bldP spid="730" grpId="0" animBg="1"/>
      <p:bldP spid="730" grpId="1" animBg="1"/>
      <p:bldP spid="731" grpId="0" animBg="1"/>
      <p:bldP spid="731" grpId="1" animBg="1"/>
      <p:bldP spid="732" grpId="0" animBg="1"/>
      <p:bldP spid="732" grpId="1" animBg="1"/>
      <p:bldP spid="733" grpId="0" animBg="1"/>
      <p:bldP spid="733" grpId="1" animBg="1"/>
      <p:bldP spid="734" grpId="0" animBg="1"/>
      <p:bldP spid="734" grpId="1" animBg="1"/>
      <p:bldP spid="735" grpId="0" animBg="1"/>
      <p:bldP spid="735" grpId="1" animBg="1"/>
      <p:bldP spid="736" grpId="0" animBg="1"/>
      <p:bldP spid="736" grpId="1" animBg="1"/>
      <p:bldP spid="737" grpId="0" animBg="1"/>
      <p:bldP spid="737" grpId="1" animBg="1"/>
      <p:bldP spid="738" grpId="0" animBg="1"/>
      <p:bldP spid="738" grpId="1" animBg="1"/>
      <p:bldP spid="739" grpId="0" animBg="1"/>
      <p:bldP spid="739" grpId="1" animBg="1"/>
      <p:bldP spid="740" grpId="0" animBg="1"/>
      <p:bldP spid="740" grpId="1" animBg="1"/>
      <p:bldP spid="741" grpId="0" animBg="1"/>
      <p:bldP spid="741" grpId="1" animBg="1"/>
      <p:bldP spid="742" grpId="0" animBg="1"/>
      <p:bldP spid="742" grpId="1" animBg="1"/>
      <p:bldP spid="743" grpId="0" animBg="1"/>
      <p:bldP spid="743" grpId="1" animBg="1"/>
      <p:bldP spid="744" grpId="0" animBg="1"/>
      <p:bldP spid="744" grpId="1" animBg="1"/>
      <p:bldP spid="745" grpId="0" animBg="1"/>
      <p:bldP spid="745" grpId="1" animBg="1"/>
      <p:bldP spid="746" grpId="0" animBg="1"/>
      <p:bldP spid="746" grpId="1" animBg="1"/>
      <p:bldP spid="747" grpId="0" animBg="1"/>
      <p:bldP spid="747" grpId="1" animBg="1"/>
      <p:bldP spid="749" grpId="0" animBg="1"/>
      <p:bldP spid="749" grpId="1" animBg="1"/>
      <p:bldP spid="752" grpId="0" animBg="1"/>
      <p:bldP spid="752" grpId="1" animBg="1"/>
      <p:bldP spid="753" grpId="0" animBg="1"/>
      <p:bldP spid="753" grpId="1" animBg="1"/>
      <p:bldP spid="754" grpId="0" animBg="1"/>
      <p:bldP spid="754" grpId="1" animBg="1"/>
      <p:bldP spid="755" grpId="0" animBg="1"/>
      <p:bldP spid="755" grpId="1" animBg="1"/>
      <p:bldP spid="756" grpId="0" animBg="1"/>
      <p:bldP spid="756" grpId="1" animBg="1"/>
      <p:bldP spid="758" grpId="0" animBg="1"/>
      <p:bldP spid="758" grpId="1" animBg="1"/>
      <p:bldP spid="759" grpId="0" animBg="1"/>
      <p:bldP spid="759" grpId="1" animBg="1"/>
      <p:bldP spid="760" grpId="0" animBg="1"/>
      <p:bldP spid="760" grpId="1" animBg="1"/>
      <p:bldP spid="761" grpId="0"/>
      <p:bldP spid="761" grpId="1"/>
      <p:bldP spid="762" grpId="0"/>
      <p:bldP spid="762" grpId="1"/>
      <p:bldP spid="123" grpId="0"/>
      <p:bldP spid="1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9D736-7248-0F43-8764-1878B4F7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/>
              <a:t>What is Keptn?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AC94E-778C-5F45-BD55-4960FF9C1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972" y="1913788"/>
            <a:ext cx="4009896" cy="317125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/>
              <a:t>Keptn is an </a:t>
            </a:r>
            <a:r>
              <a:rPr lang="en-US" sz="2800" b="1"/>
              <a:t>event-based control plane </a:t>
            </a:r>
            <a:r>
              <a:rPr lang="en-US" sz="2800"/>
              <a:t>for </a:t>
            </a:r>
            <a:r>
              <a:rPr lang="en-US" sz="2800" b="1"/>
              <a:t>continuous delivery</a:t>
            </a:r>
            <a:r>
              <a:rPr lang="en-US" sz="2800"/>
              <a:t> and </a:t>
            </a:r>
            <a:r>
              <a:rPr lang="en-US" sz="2800" b="1"/>
              <a:t>automated operations </a:t>
            </a:r>
            <a:r>
              <a:rPr lang="en-US" sz="2800"/>
              <a:t>for cloud-native applications.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E5E97F-8340-2747-96A0-DC8C5F222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982" y="1031556"/>
            <a:ext cx="7204501" cy="479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804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F9A28-8D73-374F-B81D-908BCAFF9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/>
              <a:t>Why </a:t>
            </a:r>
            <a:r>
              <a:rPr lang="en-US" sz="2600" err="1"/>
              <a:t>Keptn</a:t>
            </a:r>
            <a:r>
              <a:rPr lang="en-US" sz="260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FFACA-96DB-6540-97C3-E1E2EBEEB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4100" y="1386839"/>
            <a:ext cx="4956018" cy="2346476"/>
          </a:xfrm>
          <a:ln w="3175"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err="1"/>
              <a:t>Scriptless</a:t>
            </a:r>
            <a:r>
              <a:rPr lang="en-US" sz="2000"/>
              <a:t> delivery and operations</a:t>
            </a:r>
          </a:p>
          <a:p>
            <a:r>
              <a:rPr lang="en-US" sz="1600"/>
              <a:t>Declarative approach for delivery or operations automation</a:t>
            </a:r>
          </a:p>
          <a:p>
            <a:r>
              <a:rPr lang="en-US" sz="1600"/>
              <a:t>Share definitions across any number </a:t>
            </a:r>
            <a:br>
              <a:rPr lang="en-US" sz="1600"/>
            </a:br>
            <a:r>
              <a:rPr lang="en-US" sz="1600"/>
              <a:t>of microservices w/o individual </a:t>
            </a:r>
            <a:br>
              <a:rPr lang="en-US" sz="1600"/>
            </a:br>
            <a:r>
              <a:rPr lang="en-US" sz="1600"/>
              <a:t>pipelines and scripts </a:t>
            </a:r>
          </a:p>
          <a:p>
            <a:endParaRPr lang="en-US" sz="160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9FE2649-0B62-3142-8540-B0295967A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796" y="2624043"/>
            <a:ext cx="1447591" cy="10800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0DF38D-F2DE-1346-B7AF-3A019D643BC5}"/>
              </a:ext>
            </a:extLst>
          </p:cNvPr>
          <p:cNvSpPr txBox="1">
            <a:spLocks/>
          </p:cNvSpPr>
          <p:nvPr/>
        </p:nvSpPr>
        <p:spPr>
          <a:xfrm>
            <a:off x="6317556" y="1384347"/>
            <a:ext cx="4956018" cy="2346476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 pitchFamily="2" charset="77"/>
                <a:ea typeface="+mn-ea"/>
                <a:cs typeface="Calibri Light" panose="020F0302020204030204" pitchFamily="34" charset="0"/>
              </a:rPr>
              <a:t>Separation of concerns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 pitchFamily="2" charset="77"/>
                <a:ea typeface="+mn-ea"/>
                <a:cs typeface="Calibri Light" panose="020F0302020204030204" pitchFamily="34" charset="0"/>
              </a:rPr>
              <a:t>Processes defined by SREs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 pitchFamily="2" charset="77"/>
                <a:ea typeface="+mn-ea"/>
                <a:cs typeface="Calibri Light" panose="020F0302020204030204" pitchFamily="34" charset="0"/>
              </a:rPr>
              <a:t>Tooling defined by DevOps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 pitchFamily="2" charset="77"/>
                <a:ea typeface="+mn-ea"/>
                <a:cs typeface="Calibri Light" panose="020F0302020204030204" pitchFamily="34" charset="0"/>
              </a:rPr>
              <a:t>Artifacts defined by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 pitchFamily="2" charset="77"/>
                <a:ea typeface="+mn-ea"/>
                <a:cs typeface="Calibri Light" panose="020F0302020204030204" pitchFamily="34" charset="0"/>
              </a:rPr>
              <a:t>Devs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Light" pitchFamily="2" charset="77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E278F97-AD75-A64E-A324-88EAD4FC616C}"/>
              </a:ext>
            </a:extLst>
          </p:cNvPr>
          <p:cNvSpPr txBox="1">
            <a:spLocks/>
          </p:cNvSpPr>
          <p:nvPr/>
        </p:nvSpPr>
        <p:spPr>
          <a:xfrm>
            <a:off x="1201082" y="3870477"/>
            <a:ext cx="4956018" cy="2346476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 pitchFamily="2" charset="77"/>
                <a:ea typeface="+mn-ea"/>
                <a:cs typeface="Calibri Light" panose="020F0302020204030204" pitchFamily="34" charset="0"/>
              </a:rPr>
              <a:t>Event-based automation for extensibility 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 pitchFamily="2" charset="77"/>
                <a:ea typeface="+mn-ea"/>
                <a:cs typeface="Calibri Light" panose="020F0302020204030204" pitchFamily="34" charset="0"/>
              </a:rPr>
              <a:t>CloudEvents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 pitchFamily="2" charset="77"/>
                <a:ea typeface="+mn-ea"/>
                <a:cs typeface="Calibri Light" panose="020F0302020204030204" pitchFamily="34" charset="0"/>
              </a:rPr>
              <a:t> for all delivery and </a:t>
            </a: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 pitchFamily="2" charset="77"/>
                <a:ea typeface="+mn-ea"/>
                <a:cs typeface="Calibri Light" panose="020F0302020204030204" pitchFamily="34" charset="0"/>
              </a:rPr>
            </a:b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 pitchFamily="2" charset="77"/>
                <a:ea typeface="+mn-ea"/>
                <a:cs typeface="Calibri Light" panose="020F0302020204030204" pitchFamily="34" charset="0"/>
              </a:rPr>
              <a:t>operations steps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 pitchFamily="2" charset="77"/>
                <a:ea typeface="+mn-ea"/>
                <a:cs typeface="Calibri Light" panose="020F0302020204030204" pitchFamily="34" charset="0"/>
              </a:rPr>
              <a:t>Simple and fast integration by</a:t>
            </a: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 pitchFamily="2" charset="77"/>
                <a:ea typeface="+mn-ea"/>
                <a:cs typeface="Calibri Light" panose="020F0302020204030204" pitchFamily="34" charset="0"/>
              </a:rPr>
            </a:b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 pitchFamily="2" charset="77"/>
                <a:ea typeface="+mn-ea"/>
                <a:cs typeface="Calibri Light" panose="020F0302020204030204" pitchFamily="34" charset="0"/>
              </a:rPr>
              <a:t>registering to those events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5909ED1-4680-1B4F-8E0D-4E7813A3692A}"/>
              </a:ext>
            </a:extLst>
          </p:cNvPr>
          <p:cNvSpPr txBox="1">
            <a:spLocks/>
          </p:cNvSpPr>
          <p:nvPr/>
        </p:nvSpPr>
        <p:spPr>
          <a:xfrm>
            <a:off x="6317556" y="3870477"/>
            <a:ext cx="4956018" cy="2346476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 pitchFamily="2" charset="77"/>
                <a:ea typeface="+mn-ea"/>
                <a:cs typeface="Calibri Light" panose="020F0302020204030204" pitchFamily="34" charset="0"/>
              </a:rPr>
              <a:t>Built-in Observability 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 pitchFamily="2" charset="77"/>
                <a:ea typeface="+mn-ea"/>
                <a:cs typeface="Calibri Light" panose="020F0302020204030204" pitchFamily="34" charset="0"/>
              </a:rPr>
              <a:t>Built-in tracing capabilities for all deployments and operations flows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 pitchFamily="2" charset="77"/>
                <a:ea typeface="+mn-ea"/>
                <a:cs typeface="Calibri Light" panose="020F0302020204030204" pitchFamily="34" charset="0"/>
              </a:rPr>
              <a:t>Visualization in the Bridge</a:t>
            </a:r>
          </a:p>
        </p:txBody>
      </p: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0B993FE1-5DA8-1747-A76D-38912F3CB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9814" y="2650823"/>
            <a:ext cx="1447591" cy="1080000"/>
          </a:xfrm>
          <a:prstGeom prst="rect">
            <a:avLst/>
          </a:prstGeom>
        </p:spPr>
      </p:pic>
      <p:pic>
        <p:nvPicPr>
          <p:cNvPr id="15" name="Picture 14" descr="A picture containing traffic, sign&#10;&#10;Description automatically generated">
            <a:extLst>
              <a:ext uri="{FF2B5EF4-FFF2-40B4-BE49-F238E27FC236}">
                <a16:creationId xmlns:a16="http://schemas.microsoft.com/office/drawing/2014/main" id="{EC649A82-6ED0-5549-A07F-08947EA2F6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0041" y="5043715"/>
            <a:ext cx="1447590" cy="1080000"/>
          </a:xfrm>
          <a:prstGeom prst="rect">
            <a:avLst/>
          </a:prstGeom>
        </p:spPr>
      </p:pic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44D11493-69A6-7C43-9FA4-1E0017C288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410" y="5043715"/>
            <a:ext cx="144759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4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 animBg="1"/>
      <p:bldP spid="10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C300B5C-BF60-4477-95A7-1C71A0D89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Bernina Sans"/>
                <a:cs typeface="Calibri"/>
              </a:rPr>
              <a:t>Here is what we have </a:t>
            </a:r>
            <a:br>
              <a:rPr lang="en-US"/>
            </a:br>
            <a:r>
              <a:rPr lang="en-US">
                <a:latin typeface="Bernina Sans"/>
                <a:cs typeface="Calibri"/>
              </a:rPr>
              <a:t>prepared for you</a:t>
            </a:r>
          </a:p>
        </p:txBody>
      </p:sp>
    </p:spTree>
    <p:extLst>
      <p:ext uri="{BB962C8B-B14F-4D97-AF65-F5344CB8AC3E}">
        <p14:creationId xmlns:p14="http://schemas.microsoft.com/office/powerpoint/2010/main" val="2567767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FF8091-6F46-BD4A-A436-5019EF32D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ernina Sans"/>
                <a:cs typeface="Calibri"/>
              </a:rPr>
              <a:t>HOT DAY Environment Overview</a:t>
            </a:r>
            <a:endParaRPr lang="en-AT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0C2BF16-8567-1F44-9FC9-000210543A4C}"/>
              </a:ext>
            </a:extLst>
          </p:cNvPr>
          <p:cNvSpPr/>
          <p:nvPr/>
        </p:nvSpPr>
        <p:spPr>
          <a:xfrm>
            <a:off x="4572000" y="2214563"/>
            <a:ext cx="5543550" cy="3214687"/>
          </a:xfrm>
          <a:prstGeom prst="roundRect">
            <a:avLst/>
          </a:prstGeom>
          <a:solidFill>
            <a:srgbClr val="FFFFFF">
              <a:alpha val="0"/>
            </a:srgb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6B14DE-B197-D343-AC07-A7D72B7D9758}"/>
              </a:ext>
            </a:extLst>
          </p:cNvPr>
          <p:cNvSpPr txBox="1"/>
          <p:nvPr/>
        </p:nvSpPr>
        <p:spPr>
          <a:xfrm>
            <a:off x="7386636" y="2826937"/>
            <a:ext cx="15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panose="020F0502020204030204"/>
              </a:rPr>
              <a:t>GKE Cluster</a:t>
            </a: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99A6A4BD-44E8-014C-A632-678248A5B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19137" y="3414712"/>
            <a:ext cx="959882" cy="95988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C4E35EF-F0DD-7340-87E1-34376EC5B455}"/>
              </a:ext>
            </a:extLst>
          </p:cNvPr>
          <p:cNvSpPr txBox="1"/>
          <p:nvPr/>
        </p:nvSpPr>
        <p:spPr>
          <a:xfrm>
            <a:off x="491846" y="4373047"/>
            <a:ext cx="1414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panose="020F0502020204030204"/>
              </a:rPr>
              <a:t>Your Laptop</a:t>
            </a:r>
          </a:p>
        </p:txBody>
      </p:sp>
      <p:sp>
        <p:nvSpPr>
          <p:cNvPr id="23" name="Regular Pentagon 22">
            <a:extLst>
              <a:ext uri="{FF2B5EF4-FFF2-40B4-BE49-F238E27FC236}">
                <a16:creationId xmlns:a16="http://schemas.microsoft.com/office/drawing/2014/main" id="{C5DEBCBD-5D4E-3A41-A332-2746FD651DDF}"/>
              </a:ext>
            </a:extLst>
          </p:cNvPr>
          <p:cNvSpPr/>
          <p:nvPr/>
        </p:nvSpPr>
        <p:spPr>
          <a:xfrm>
            <a:off x="7743824" y="3496462"/>
            <a:ext cx="800100" cy="657225"/>
          </a:xfrm>
          <a:prstGeom prst="pentagon">
            <a:avLst/>
          </a:prstGeom>
          <a:solidFill>
            <a:srgbClr val="1495FF"/>
          </a:solidFill>
          <a:ln w="12700" cap="flat" cmpd="sng" algn="ctr">
            <a:solidFill>
              <a:srgbClr val="1495F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gular Pentagon 23">
            <a:extLst>
              <a:ext uri="{FF2B5EF4-FFF2-40B4-BE49-F238E27FC236}">
                <a16:creationId xmlns:a16="http://schemas.microsoft.com/office/drawing/2014/main" id="{BEFC5D4C-D0D4-9D42-B8B8-E95331F094C4}"/>
              </a:ext>
            </a:extLst>
          </p:cNvPr>
          <p:cNvSpPr/>
          <p:nvPr/>
        </p:nvSpPr>
        <p:spPr>
          <a:xfrm>
            <a:off x="8296274" y="4153687"/>
            <a:ext cx="800100" cy="657225"/>
          </a:xfrm>
          <a:prstGeom prst="pentagon">
            <a:avLst/>
          </a:prstGeom>
          <a:solidFill>
            <a:srgbClr val="1495FF"/>
          </a:solidFill>
          <a:ln w="12700" cap="flat" cmpd="sng" algn="ctr">
            <a:solidFill>
              <a:srgbClr val="1495F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gular Pentagon 24">
            <a:extLst>
              <a:ext uri="{FF2B5EF4-FFF2-40B4-BE49-F238E27FC236}">
                <a16:creationId xmlns:a16="http://schemas.microsoft.com/office/drawing/2014/main" id="{E14CE343-A796-A44A-9DD5-0C9F00F655EE}"/>
              </a:ext>
            </a:extLst>
          </p:cNvPr>
          <p:cNvSpPr/>
          <p:nvPr/>
        </p:nvSpPr>
        <p:spPr>
          <a:xfrm>
            <a:off x="7191374" y="4153687"/>
            <a:ext cx="800100" cy="657225"/>
          </a:xfrm>
          <a:prstGeom prst="pentagon">
            <a:avLst/>
          </a:prstGeom>
          <a:solidFill>
            <a:srgbClr val="1495FF"/>
          </a:solidFill>
          <a:ln w="12700" cap="flat" cmpd="sng" algn="ctr">
            <a:solidFill>
              <a:srgbClr val="1495F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 descr="A close up of a box&#10;&#10;Description automatically generated">
            <a:extLst>
              <a:ext uri="{FF2B5EF4-FFF2-40B4-BE49-F238E27FC236}">
                <a16:creationId xmlns:a16="http://schemas.microsoft.com/office/drawing/2014/main" id="{6FB9218A-1AB0-7B4A-8C33-B09AEBC7E8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000627" y="3496462"/>
            <a:ext cx="1093788" cy="10937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0E229E1-8B9E-0848-B903-F5C4CA7D9C8B}"/>
              </a:ext>
            </a:extLst>
          </p:cNvPr>
          <p:cNvSpPr txBox="1"/>
          <p:nvPr/>
        </p:nvSpPr>
        <p:spPr>
          <a:xfrm>
            <a:off x="4783419" y="4742379"/>
            <a:ext cx="1528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panose="020F0502020204030204"/>
              </a:rPr>
              <a:t>Bastion Host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4DAFCE0-00C3-5249-AD7E-02743281F7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434903" y="3496462"/>
            <a:ext cx="1483124" cy="266962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4BFC742-6122-B24E-8BCE-837FB4EF19B1}"/>
              </a:ext>
            </a:extLst>
          </p:cNvPr>
          <p:cNvSpPr/>
          <p:nvPr/>
        </p:nvSpPr>
        <p:spPr>
          <a:xfrm>
            <a:off x="4892023" y="3103602"/>
            <a:ext cx="1310996" cy="369332"/>
          </a:xfrm>
          <a:prstGeom prst="roundRect">
            <a:avLst/>
          </a:prstGeom>
          <a:solidFill>
            <a:srgbClr val="1495FF"/>
          </a:solidFill>
          <a:ln w="12700" cap="flat" cmpd="sng" algn="ctr">
            <a:solidFill>
              <a:srgbClr val="1495F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Shell in a box</a:t>
            </a:r>
          </a:p>
        </p:txBody>
      </p:sp>
      <p:pic>
        <p:nvPicPr>
          <p:cNvPr id="30" name="Picture 29" descr="A close up of graphics&#10;&#10;Description automatically generated">
            <a:extLst>
              <a:ext uri="{FF2B5EF4-FFF2-40B4-BE49-F238E27FC236}">
                <a16:creationId xmlns:a16="http://schemas.microsoft.com/office/drawing/2014/main" id="{2D22C3A5-0352-224D-A9B0-26D49B7ACF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56282" y="3719673"/>
            <a:ext cx="285589" cy="285589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58C8BE1-F938-3346-963F-C707E9B56BE2}"/>
              </a:ext>
            </a:extLst>
          </p:cNvPr>
          <p:cNvCxnSpPr>
            <a:stCxn id="21" idx="3"/>
            <a:endCxn id="29" idx="1"/>
          </p:cNvCxnSpPr>
          <p:nvPr/>
        </p:nvCxnSpPr>
        <p:spPr>
          <a:xfrm flipV="1">
            <a:off x="1679019" y="3288268"/>
            <a:ext cx="3213004" cy="606385"/>
          </a:xfrm>
          <a:prstGeom prst="straightConnector1">
            <a:avLst/>
          </a:prstGeom>
          <a:noFill/>
          <a:ln w="6350" cap="flat" cmpd="sng" algn="ctr">
            <a:solidFill>
              <a:srgbClr val="1495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AB15BEE-E75D-D746-A810-428E76FB6474}"/>
              </a:ext>
            </a:extLst>
          </p:cNvPr>
          <p:cNvSpPr txBox="1"/>
          <p:nvPr/>
        </p:nvSpPr>
        <p:spPr>
          <a:xfrm>
            <a:off x="2725979" y="3691101"/>
            <a:ext cx="1366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Calibri" panose="020F0502020204030204"/>
              </a:rPr>
              <a:t>Access Shell via Web</a:t>
            </a:r>
          </a:p>
        </p:txBody>
      </p:sp>
    </p:spTree>
    <p:extLst>
      <p:ext uri="{BB962C8B-B14F-4D97-AF65-F5344CB8AC3E}">
        <p14:creationId xmlns:p14="http://schemas.microsoft.com/office/powerpoint/2010/main" val="933671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F9EB7-2746-1E4C-A997-D27DB9442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ernina Sans"/>
                <a:cs typeface="Calibri"/>
              </a:rPr>
              <a:t>Let’s prepare your HOT DAY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F16E8-E8BF-CB4A-9DEB-0F75D53BB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Every Participant has their own Dynatrace Tenant (should be on your card)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err="1">
                <a:latin typeface="Bernina Sans Light"/>
                <a:cs typeface="Calibri Light"/>
              </a:rPr>
              <a:t>TenantUrl</a:t>
            </a:r>
            <a:r>
              <a:rPr lang="en-US" dirty="0">
                <a:latin typeface="Bernina Sans Light"/>
                <a:cs typeface="Calibri Light"/>
              </a:rPr>
              <a:t>: https://abc11111.sprint.dynatracelabs.com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Bernina Sans Light"/>
                <a:cs typeface="Calibri Light"/>
              </a:rPr>
              <a:t>User/</a:t>
            </a:r>
            <a:r>
              <a:rPr lang="en-US" dirty="0" err="1">
                <a:latin typeface="Bernina Sans Light"/>
                <a:cs typeface="Calibri Light"/>
              </a:rPr>
              <a:t>Pwd</a:t>
            </a:r>
            <a:r>
              <a:rPr lang="en-US" dirty="0">
                <a:latin typeface="Bernina Sans Light"/>
                <a:cs typeface="Calibri Light"/>
              </a:rPr>
              <a:t>: studentXYZPerform2020@trial.dynatracelabs.com / Dyn@trac3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Every participant has their own GKE Cluster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The required CLI tools are already installed on the Bastion Host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Every Participant can access the Bastion Host via a Browser (e.g. Chrome)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err="1">
                <a:latin typeface="Bernina Sans Light"/>
                <a:cs typeface="Calibri Light"/>
              </a:rPr>
              <a:t>ShellInABox</a:t>
            </a:r>
            <a:r>
              <a:rPr lang="en-US" dirty="0">
                <a:latin typeface="Bernina Sans Light"/>
                <a:cs typeface="Calibri Light"/>
              </a:rPr>
              <a:t> URL: </a:t>
            </a:r>
            <a:r>
              <a:rPr lang="en-US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https://34.94.46.35/shell</a:t>
            </a:r>
            <a:endParaRPr lang="en-US" u="sng" dirty="0"/>
          </a:p>
          <a:p>
            <a:pPr marL="800100" lvl="1" indent="-342900">
              <a:buFont typeface="+mj-lt"/>
              <a:buAutoNum type="arabicPeriod"/>
            </a:pPr>
            <a:r>
              <a:rPr lang="en-US" u="sng" dirty="0"/>
              <a:t>User/</a:t>
            </a:r>
            <a:r>
              <a:rPr lang="en-US" u="sng" dirty="0" err="1"/>
              <a:t>Pwd</a:t>
            </a:r>
            <a:r>
              <a:rPr lang="en-US" u="sng" dirty="0"/>
              <a:t>: </a:t>
            </a:r>
            <a:r>
              <a:rPr lang="en-US" u="sng" dirty="0" err="1"/>
              <a:t>hotuserX</a:t>
            </a:r>
            <a:r>
              <a:rPr lang="en-US" u="sng" dirty="0"/>
              <a:t> / </a:t>
            </a:r>
            <a:r>
              <a:rPr lang="en-US" u="sng" dirty="0" err="1"/>
              <a:t>dynatraceperform</a:t>
            </a:r>
            <a:endParaRPr lang="en-US" u="sng" dirty="0"/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Bernina Sans Light"/>
                <a:cs typeface="Calibri Light"/>
              </a:rPr>
              <a:t>Browse to the HOT DAY Git Repository for detailed instructions: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Bernina Sans Light"/>
                <a:cs typeface="Calibri Light"/>
              </a:rPr>
              <a:t>https://</a:t>
            </a:r>
            <a:r>
              <a:rPr lang="en-US" dirty="0" err="1">
                <a:latin typeface="Bernina Sans Light"/>
                <a:cs typeface="Calibri Light"/>
              </a:rPr>
              <a:t>github.com</a:t>
            </a:r>
            <a:r>
              <a:rPr lang="en-US" dirty="0">
                <a:latin typeface="Bernina Sans Light"/>
                <a:cs typeface="Calibri Light"/>
              </a:rPr>
              <a:t>/keptn-workshops/getting-started</a:t>
            </a:r>
          </a:p>
        </p:txBody>
      </p:sp>
    </p:spTree>
    <p:extLst>
      <p:ext uri="{BB962C8B-B14F-4D97-AF65-F5344CB8AC3E}">
        <p14:creationId xmlns:p14="http://schemas.microsoft.com/office/powerpoint/2010/main" val="3328006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45501-5404-F74D-A0B9-302B5F451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557A3F-AF69-1542-BC5D-0D70B42AA3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Bernina Sans Light"/>
                <a:cs typeface="Calibri Light"/>
              </a:rPr>
              <a:t>https://github.com/keptn-workshops/getting-started</a:t>
            </a:r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75543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FE24BE6-3DAF-4B88-A542-262B09E56A3B}"/>
              </a:ext>
            </a:extLst>
          </p:cNvPr>
          <p:cNvSpPr/>
          <p:nvPr/>
        </p:nvSpPr>
        <p:spPr>
          <a:xfrm>
            <a:off x="234669" y="1888640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solidFill>
                  <a:srgbClr val="569CD6"/>
                </a:solidFill>
                <a:latin typeface="Consolas" panose="020B0609020204030204" pitchFamily="49" charset="0"/>
              </a:rPr>
              <a:t>stages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 - </a:t>
            </a:r>
            <a:r>
              <a:rPr lang="en-US">
                <a:solidFill>
                  <a:srgbClr val="569CD6"/>
                </a:solidFill>
                <a:latin typeface="Consolas" panose="020B0609020204030204" pitchFamily="49" charset="0"/>
              </a:rPr>
              <a:t>name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>
                <a:solidFill>
                  <a:srgbClr val="CE9178"/>
                </a:solidFill>
                <a:latin typeface="Consolas" panose="020B0609020204030204" pitchFamily="49" charset="0"/>
              </a:rPr>
              <a:t>"dev"</a:t>
            </a:r>
            <a:endParaRPr lang="en-US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569CD6"/>
                </a:solidFill>
                <a:latin typeface="Consolas" panose="020B0609020204030204" pitchFamily="49" charset="0"/>
              </a:rPr>
              <a:t>    </a:t>
            </a:r>
            <a:r>
              <a:rPr lang="en-US" err="1">
                <a:solidFill>
                  <a:srgbClr val="569CD6"/>
                </a:solidFill>
                <a:latin typeface="Consolas" panose="020B0609020204030204" pitchFamily="49" charset="0"/>
              </a:rPr>
              <a:t>deployment_strategy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>
                <a:solidFill>
                  <a:srgbClr val="CE9178"/>
                </a:solidFill>
                <a:latin typeface="Consolas" panose="020B0609020204030204" pitchFamily="49" charset="0"/>
              </a:rPr>
              <a:t>"direct"</a:t>
            </a:r>
            <a:endParaRPr lang="en-US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569CD6"/>
                </a:solidFill>
                <a:latin typeface="Consolas" panose="020B0609020204030204" pitchFamily="49" charset="0"/>
              </a:rPr>
              <a:t>    </a:t>
            </a:r>
            <a:r>
              <a:rPr lang="en-US" err="1">
                <a:solidFill>
                  <a:srgbClr val="569CD6"/>
                </a:solidFill>
                <a:latin typeface="Consolas" panose="020B0609020204030204" pitchFamily="49" charset="0"/>
              </a:rPr>
              <a:t>test_strategy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>
                <a:solidFill>
                  <a:srgbClr val="CE9178"/>
                </a:solidFill>
                <a:latin typeface="Consolas" panose="020B0609020204030204" pitchFamily="49" charset="0"/>
              </a:rPr>
              <a:t>"functional"</a:t>
            </a:r>
            <a:endParaRPr lang="en-US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 - </a:t>
            </a:r>
            <a:r>
              <a:rPr lang="en-US">
                <a:solidFill>
                  <a:srgbClr val="569CD6"/>
                </a:solidFill>
                <a:latin typeface="Consolas" panose="020B0609020204030204" pitchFamily="49" charset="0"/>
              </a:rPr>
              <a:t>name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>
                <a:solidFill>
                  <a:srgbClr val="CE9178"/>
                </a:solidFill>
                <a:latin typeface="Consolas" panose="020B0609020204030204" pitchFamily="49" charset="0"/>
              </a:rPr>
              <a:t>"staging"</a:t>
            </a:r>
            <a:endParaRPr lang="en-US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569CD6"/>
                </a:solidFill>
                <a:latin typeface="Consolas" panose="020B0609020204030204" pitchFamily="49" charset="0"/>
              </a:rPr>
              <a:t>    </a:t>
            </a:r>
            <a:r>
              <a:rPr lang="en-US" err="1">
                <a:solidFill>
                  <a:srgbClr val="569CD6"/>
                </a:solidFill>
                <a:latin typeface="Consolas" panose="020B0609020204030204" pitchFamily="49" charset="0"/>
              </a:rPr>
              <a:t>deployment_strategy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err="1">
                <a:solidFill>
                  <a:srgbClr val="CE9178"/>
                </a:solidFill>
                <a:latin typeface="Consolas" panose="020B0609020204030204" pitchFamily="49" charset="0"/>
              </a:rPr>
              <a:t>blue_green_service</a:t>
            </a:r>
            <a:r>
              <a:rPr lang="en-US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569CD6"/>
                </a:solidFill>
                <a:latin typeface="Consolas" panose="020B0609020204030204" pitchFamily="49" charset="0"/>
              </a:rPr>
              <a:t>    </a:t>
            </a:r>
            <a:r>
              <a:rPr lang="en-US" err="1">
                <a:solidFill>
                  <a:srgbClr val="569CD6"/>
                </a:solidFill>
                <a:latin typeface="Consolas" panose="020B0609020204030204" pitchFamily="49" charset="0"/>
              </a:rPr>
              <a:t>test_strategy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>
                <a:solidFill>
                  <a:srgbClr val="CE9178"/>
                </a:solidFill>
                <a:latin typeface="Consolas" panose="020B0609020204030204" pitchFamily="49" charset="0"/>
              </a:rPr>
              <a:t>"performance"</a:t>
            </a:r>
            <a:endParaRPr lang="en-US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 - </a:t>
            </a:r>
            <a:r>
              <a:rPr lang="en-US">
                <a:solidFill>
                  <a:srgbClr val="569CD6"/>
                </a:solidFill>
                <a:latin typeface="Consolas" panose="020B0609020204030204" pitchFamily="49" charset="0"/>
              </a:rPr>
              <a:t>name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>
                <a:solidFill>
                  <a:srgbClr val="CE9178"/>
                </a:solidFill>
                <a:latin typeface="Consolas" panose="020B0609020204030204" pitchFamily="49" charset="0"/>
              </a:rPr>
              <a:t>"production"</a:t>
            </a:r>
            <a:endParaRPr lang="en-US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569CD6"/>
                </a:solidFill>
                <a:latin typeface="Consolas" panose="020B0609020204030204" pitchFamily="49" charset="0"/>
              </a:rPr>
              <a:t>    </a:t>
            </a:r>
            <a:r>
              <a:rPr lang="en-US" err="1">
                <a:solidFill>
                  <a:srgbClr val="569CD6"/>
                </a:solidFill>
                <a:latin typeface="Consolas" panose="020B0609020204030204" pitchFamily="49" charset="0"/>
              </a:rPr>
              <a:t>deployment_strategy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err="1">
                <a:solidFill>
                  <a:srgbClr val="CE9178"/>
                </a:solidFill>
                <a:latin typeface="Consolas" panose="020B0609020204030204" pitchFamily="49" charset="0"/>
              </a:rPr>
              <a:t>blue_green_service</a:t>
            </a:r>
            <a:r>
              <a:rPr lang="en-US">
                <a:solidFill>
                  <a:srgbClr val="CE9178"/>
                </a:solidFill>
                <a:latin typeface="Consolas" panose="020B0609020204030204" pitchFamily="49" charset="0"/>
              </a:rPr>
              <a:t>”</a:t>
            </a:r>
          </a:p>
          <a:p>
            <a:r>
              <a:rPr lang="en-US">
                <a:solidFill>
                  <a:srgbClr val="569CD6"/>
                </a:solidFill>
                <a:latin typeface="Consolas" panose="020B0609020204030204" pitchFamily="49" charset="0"/>
              </a:rPr>
              <a:t>    </a:t>
            </a:r>
            <a:r>
              <a:rPr lang="en-US" err="1">
                <a:solidFill>
                  <a:srgbClr val="569CD6"/>
                </a:solidFill>
                <a:latin typeface="Consolas" panose="020B0609020204030204" pitchFamily="49" charset="0"/>
              </a:rPr>
              <a:t>remediation_strategy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>
                <a:solidFill>
                  <a:srgbClr val="CE9178"/>
                </a:solidFill>
                <a:latin typeface="Consolas" panose="020B0609020204030204" pitchFamily="49" charset="0"/>
              </a:rPr>
              <a:t>"automated"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7EE731-D32B-442F-B734-D222D904E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Shipyard: Declarative Description of Environment and Deployment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4B27CA-501C-4D12-AFB6-49BC18903DD9}"/>
              </a:ext>
            </a:extLst>
          </p:cNvPr>
          <p:cNvSpPr/>
          <p:nvPr/>
        </p:nvSpPr>
        <p:spPr>
          <a:xfrm>
            <a:off x="495972" y="2228929"/>
            <a:ext cx="4173132" cy="833622"/>
          </a:xfrm>
          <a:prstGeom prst="rect">
            <a:avLst/>
          </a:prstGeom>
          <a:solidFill>
            <a:schemeClr val="accent6">
              <a:lumMod val="20000"/>
              <a:lumOff val="80000"/>
              <a:alpha val="28000"/>
            </a:schemeClr>
          </a:solidFill>
          <a:ln w="31750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707C7B-133E-4C5C-B169-23713D7290A4}"/>
              </a:ext>
            </a:extLst>
          </p:cNvPr>
          <p:cNvSpPr/>
          <p:nvPr/>
        </p:nvSpPr>
        <p:spPr>
          <a:xfrm>
            <a:off x="712099" y="3262445"/>
            <a:ext cx="5308375" cy="337198"/>
          </a:xfrm>
          <a:prstGeom prst="rect">
            <a:avLst/>
          </a:prstGeom>
          <a:solidFill>
            <a:schemeClr val="accent2">
              <a:lumMod val="20000"/>
              <a:lumOff val="80000"/>
              <a:alpha val="28000"/>
            </a:schemeClr>
          </a:solidFill>
          <a:ln w="317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FB1323C7-918C-4CAD-B3DD-B06CEBC2D500}"/>
              </a:ext>
            </a:extLst>
          </p:cNvPr>
          <p:cNvSpPr/>
          <p:nvPr/>
        </p:nvSpPr>
        <p:spPr>
          <a:xfrm>
            <a:off x="5314950" y="2228929"/>
            <a:ext cx="195028" cy="833622"/>
          </a:xfrm>
          <a:prstGeom prst="rightBrace">
            <a:avLst/>
          </a:prstGeom>
          <a:ln w="19050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4BA716-9D18-4505-8B79-6EE8C60344BE}"/>
              </a:ext>
            </a:extLst>
          </p:cNvPr>
          <p:cNvSpPr txBox="1"/>
          <p:nvPr/>
        </p:nvSpPr>
        <p:spPr>
          <a:xfrm>
            <a:off x="5526446" y="2349366"/>
            <a:ext cx="1742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One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segment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noProof="0" err="1">
                <a:solidFill>
                  <a:schemeClr val="bg1"/>
                </a:solidFill>
                <a:latin typeface="Calibri" panose="020F0502020204030204"/>
              </a:rPr>
              <a:t>environment</a:t>
            </a:r>
            <a:r>
              <a:rPr lang="de-DE" sz="1600" noProof="0">
                <a:solidFill>
                  <a:schemeClr val="bg1"/>
                </a:solidFill>
                <a:latin typeface="Calibri" panose="020F0502020204030204"/>
              </a:rPr>
              <a:t> </a:t>
            </a:r>
            <a:r>
              <a:rPr lang="de-DE" sz="1600" noProof="0" err="1">
                <a:solidFill>
                  <a:schemeClr val="bg1"/>
                </a:solidFill>
                <a:latin typeface="Calibri" panose="020F0502020204030204"/>
              </a:rPr>
              <a:t>stage</a:t>
            </a:r>
            <a:endParaRPr kumimoji="0" lang="de-AT" sz="16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2871700-7BA6-446A-A12E-319DD9EBB2B2}"/>
              </a:ext>
            </a:extLst>
          </p:cNvPr>
          <p:cNvSpPr/>
          <p:nvPr/>
        </p:nvSpPr>
        <p:spPr>
          <a:xfrm>
            <a:off x="6330669" y="3603171"/>
            <a:ext cx="152971" cy="266977"/>
          </a:xfrm>
          <a:prstGeom prst="rightBrac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110582-B62F-45BB-AC28-AB4D33256555}"/>
              </a:ext>
            </a:extLst>
          </p:cNvPr>
          <p:cNvSpPr txBox="1"/>
          <p:nvPr/>
        </p:nvSpPr>
        <p:spPr>
          <a:xfrm>
            <a:off x="6640864" y="3542480"/>
            <a:ext cx="2411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 </a:t>
            </a: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strategy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r>
              <a:rPr lang="de-DE" sz="1600">
                <a:solidFill>
                  <a:schemeClr val="bg1"/>
                </a:solidFill>
                <a:latin typeface="Calibri" panose="020F0502020204030204"/>
              </a:rPr>
              <a:t> </a:t>
            </a:r>
            <a:r>
              <a:rPr lang="de-DE" sz="1600" err="1">
                <a:solidFill>
                  <a:schemeClr val="bg1"/>
                </a:solidFill>
                <a:latin typeface="Calibri" panose="020F0502020204030204"/>
              </a:rPr>
              <a:t>performance</a:t>
            </a:r>
            <a:endParaRPr kumimoji="0" lang="de-AT" sz="16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C555B5-84CC-452D-8CFB-DB2C353F9B57}"/>
              </a:ext>
            </a:extLst>
          </p:cNvPr>
          <p:cNvSpPr/>
          <p:nvPr/>
        </p:nvSpPr>
        <p:spPr>
          <a:xfrm>
            <a:off x="2232811" y="1525935"/>
            <a:ext cx="2266950" cy="36270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shipyard.yaml</a:t>
            </a: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017F2101-860E-47D0-8688-DF9CFE7F59B7}"/>
              </a:ext>
            </a:extLst>
          </p:cNvPr>
          <p:cNvSpPr/>
          <p:nvPr/>
        </p:nvSpPr>
        <p:spPr>
          <a:xfrm>
            <a:off x="6344933" y="3251560"/>
            <a:ext cx="152971" cy="337198"/>
          </a:xfrm>
          <a:prstGeom prst="rightBrace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6634B9-F9CB-4E73-9B67-749735AF17B8}"/>
              </a:ext>
            </a:extLst>
          </p:cNvPr>
          <p:cNvSpPr txBox="1"/>
          <p:nvPr/>
        </p:nvSpPr>
        <p:spPr>
          <a:xfrm>
            <a:off x="6640864" y="3264618"/>
            <a:ext cx="4460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Deployment</a:t>
            </a:r>
            <a:r>
              <a:rPr kumimoji="0" lang="de-DE" sz="1600" b="0" i="0" u="none" strike="noStrike" kern="1200" cap="none" spc="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600" b="0" i="0" u="none" strike="noStrike" kern="1200" cap="none" spc="0" normalizeH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strategy</a:t>
            </a:r>
            <a:r>
              <a:rPr kumimoji="0" lang="de-DE" sz="1600" b="0" i="0" u="none" strike="noStrike" kern="1200" cap="none" spc="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de-DE" sz="1600" baseline="0" err="1">
                <a:solidFill>
                  <a:schemeClr val="bg1"/>
                </a:solidFill>
                <a:latin typeface="Calibri" panose="020F0502020204030204"/>
              </a:rPr>
              <a:t>blue_green_service</a:t>
            </a:r>
            <a:endParaRPr kumimoji="0" lang="de-AT" sz="16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B13AF87-CDAE-4149-9D8B-44179DA4C8E9}"/>
              </a:ext>
            </a:extLst>
          </p:cNvPr>
          <p:cNvSpPr/>
          <p:nvPr/>
        </p:nvSpPr>
        <p:spPr>
          <a:xfrm>
            <a:off x="712099" y="3603171"/>
            <a:ext cx="5308375" cy="266977"/>
          </a:xfrm>
          <a:prstGeom prst="rect">
            <a:avLst/>
          </a:prstGeom>
          <a:solidFill>
            <a:schemeClr val="accent1">
              <a:lumMod val="20000"/>
              <a:lumOff val="80000"/>
              <a:alpha val="28000"/>
            </a:schemeClr>
          </a:solidFill>
          <a:ln w="317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FCADD378-B4CD-4397-8BCA-64460DA46B71}"/>
              </a:ext>
            </a:extLst>
          </p:cNvPr>
          <p:cNvSpPr txBox="1">
            <a:spLocks/>
          </p:cNvSpPr>
          <p:nvPr/>
        </p:nvSpPr>
        <p:spPr>
          <a:xfrm>
            <a:off x="5990910" y="4765375"/>
            <a:ext cx="6096000" cy="1810939"/>
          </a:xfrm>
          <a:prstGeom prst="rect">
            <a:avLst/>
          </a:prstGeom>
          <a:ln w="25400" cap="rnd">
            <a:solidFill>
              <a:schemeClr val="accent1"/>
            </a:solidFill>
          </a:ln>
        </p:spPr>
        <p:txBody>
          <a:bodyPr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b="1">
                <a:latin typeface="Bernina Sans" pitchFamily="2" charset="77"/>
              </a:rPr>
              <a:t>Test Strategies:</a:t>
            </a:r>
          </a:p>
          <a:p>
            <a:pPr>
              <a:spcBef>
                <a:spcPts val="0"/>
              </a:spcBef>
            </a:pPr>
            <a:r>
              <a:rPr lang="en-US" sz="1700">
                <a:latin typeface="Bernina Sans" pitchFamily="2" charset="77"/>
              </a:rPr>
              <a:t>Scripts stored in &lt;repo&gt;/</a:t>
            </a:r>
            <a:r>
              <a:rPr lang="en-US" sz="1700" err="1">
                <a:latin typeface="Bernina Sans" pitchFamily="2" charset="77"/>
              </a:rPr>
              <a:t>jmeter</a:t>
            </a:r>
            <a:endParaRPr lang="en-US" sz="1700">
              <a:latin typeface="Bernina Sans" pitchFamily="2" charset="77"/>
            </a:endParaRPr>
          </a:p>
          <a:p>
            <a:pPr>
              <a:spcBef>
                <a:spcPts val="0"/>
              </a:spcBef>
            </a:pPr>
            <a:r>
              <a:rPr lang="en-US" sz="1700">
                <a:solidFill>
                  <a:srgbClr val="CE9178"/>
                </a:solidFill>
                <a:latin typeface="Consolas" panose="020B0609020204030204" pitchFamily="49" charset="0"/>
              </a:rPr>
              <a:t>"functional"</a:t>
            </a:r>
            <a:r>
              <a:rPr lang="en-US" sz="1700">
                <a:solidFill>
                  <a:schemeClr val="tx1"/>
                </a:solidFill>
                <a:latin typeface="Bernina Sans" pitchFamily="2" charset="77"/>
              </a:rPr>
              <a:t> </a:t>
            </a:r>
            <a:r>
              <a:rPr lang="en-US" sz="1700">
                <a:latin typeface="Bernina Sans" pitchFamily="2" charset="77"/>
              </a:rPr>
              <a:t>uses JMeter to execute &lt;repo&gt;/</a:t>
            </a:r>
            <a:r>
              <a:rPr lang="en-US" sz="1700" err="1">
                <a:latin typeface="Bernina Sans" pitchFamily="2" charset="77"/>
              </a:rPr>
              <a:t>jmeter</a:t>
            </a:r>
            <a:r>
              <a:rPr lang="en-US" sz="1700">
                <a:latin typeface="Bernina Sans" pitchFamily="2" charset="77"/>
              </a:rPr>
              <a:t>/</a:t>
            </a:r>
            <a:r>
              <a:rPr lang="en-US" sz="1700" err="1">
                <a:latin typeface="Bernina Sans" pitchFamily="2" charset="77"/>
              </a:rPr>
              <a:t>basiccheck.jmx</a:t>
            </a:r>
            <a:endParaRPr lang="en-US" sz="1700"/>
          </a:p>
          <a:p>
            <a:pPr>
              <a:spcBef>
                <a:spcPts val="0"/>
              </a:spcBef>
            </a:pPr>
            <a:r>
              <a:rPr lang="en-US" sz="1700">
                <a:solidFill>
                  <a:srgbClr val="CE9178"/>
                </a:solidFill>
                <a:latin typeface="Consolas" panose="020B0609020204030204" pitchFamily="49" charset="0"/>
              </a:rPr>
              <a:t>" performance"</a:t>
            </a:r>
            <a:r>
              <a:rPr lang="en-US" sz="1700">
                <a:solidFill>
                  <a:schemeClr val="tx1"/>
                </a:solidFill>
                <a:latin typeface="Bernina Sans" pitchFamily="2" charset="77"/>
              </a:rPr>
              <a:t> </a:t>
            </a:r>
            <a:r>
              <a:rPr lang="en-US" sz="1700">
                <a:latin typeface="Bernina Sans" pitchFamily="2" charset="77"/>
              </a:rPr>
              <a:t>uses JMeter to execute &lt;repo&gt;/</a:t>
            </a:r>
            <a:r>
              <a:rPr lang="en-US" sz="1700" err="1">
                <a:latin typeface="Bernina Sans" pitchFamily="2" charset="77"/>
              </a:rPr>
              <a:t>jmeter</a:t>
            </a:r>
            <a:r>
              <a:rPr lang="en-US" sz="1700">
                <a:latin typeface="Bernina Sans" pitchFamily="2" charset="77"/>
              </a:rPr>
              <a:t>/</a:t>
            </a:r>
            <a:r>
              <a:rPr lang="en-US" sz="1700" err="1">
                <a:latin typeface="Bernina Sans" pitchFamily="2" charset="77"/>
              </a:rPr>
              <a:t>load.jmx</a:t>
            </a:r>
            <a:endParaRPr lang="en-US" sz="1700"/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4A23661B-3A42-4C3C-9C8C-612944160E6C}"/>
              </a:ext>
            </a:extLst>
          </p:cNvPr>
          <p:cNvSpPr txBox="1">
            <a:spLocks/>
          </p:cNvSpPr>
          <p:nvPr/>
        </p:nvSpPr>
        <p:spPr>
          <a:xfrm>
            <a:off x="234669" y="4751826"/>
            <a:ext cx="5618182" cy="1824488"/>
          </a:xfrm>
          <a:prstGeom prst="rect">
            <a:avLst/>
          </a:prstGeom>
          <a:ln w="25400" cap="rnd">
            <a:solidFill>
              <a:schemeClr val="accent2"/>
            </a:solidFill>
          </a:ln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b="1">
                <a:latin typeface="Bernina Sans" pitchFamily="2" charset="77"/>
              </a:rPr>
              <a:t>Deployment Strategies:</a:t>
            </a:r>
          </a:p>
          <a:p>
            <a:pPr>
              <a:spcBef>
                <a:spcPts val="0"/>
              </a:spcBef>
            </a:pPr>
            <a:r>
              <a:rPr lang="en-US" sz="1600">
                <a:solidFill>
                  <a:srgbClr val="CE9178"/>
                </a:solidFill>
                <a:latin typeface="Consolas" panose="020B0609020204030204" pitchFamily="49" charset="0"/>
              </a:rPr>
              <a:t>"direct"</a:t>
            </a:r>
            <a:r>
              <a:rPr lang="en-US" sz="1600">
                <a:solidFill>
                  <a:schemeClr val="tx1"/>
                </a:solidFill>
                <a:latin typeface="Bernina Sans" pitchFamily="2" charset="77"/>
              </a:rPr>
              <a:t> </a:t>
            </a:r>
            <a:r>
              <a:rPr lang="en-US" sz="1600">
                <a:latin typeface="Bernina Sans" pitchFamily="2" charset="77"/>
              </a:rPr>
              <a:t>replaces existing deployment</a:t>
            </a:r>
          </a:p>
          <a:p>
            <a:pPr>
              <a:spcBef>
                <a:spcPts val="0"/>
              </a:spcBef>
            </a:pPr>
            <a:r>
              <a:rPr lang="en-US" sz="160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err="1">
                <a:solidFill>
                  <a:srgbClr val="CE9178"/>
                </a:solidFill>
                <a:latin typeface="Consolas" panose="020B0609020204030204" pitchFamily="49" charset="0"/>
              </a:rPr>
              <a:t>blue_green_service</a:t>
            </a:r>
            <a:r>
              <a:rPr lang="en-US" sz="1600">
                <a:solidFill>
                  <a:srgbClr val="CE9178"/>
                </a:solidFill>
                <a:latin typeface="Consolas" panose="020B0609020204030204" pitchFamily="49" charset="0"/>
              </a:rPr>
              <a:t>" </a:t>
            </a:r>
            <a:r>
              <a:rPr lang="en-US" sz="1600">
                <a:latin typeface="Bernina Sans" pitchFamily="2" charset="77"/>
              </a:rPr>
              <a:t>provides a new deployment next to the old one</a:t>
            </a:r>
          </a:p>
        </p:txBody>
      </p:sp>
    </p:spTree>
    <p:extLst>
      <p:ext uri="{BB962C8B-B14F-4D97-AF65-F5344CB8AC3E}">
        <p14:creationId xmlns:p14="http://schemas.microsoft.com/office/powerpoint/2010/main" val="19712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/>
      <p:bldP spid="11" grpId="0" animBg="1"/>
      <p:bldP spid="12" grpId="0"/>
      <p:bldP spid="15" grpId="0" animBg="1"/>
      <p:bldP spid="16" grpId="0"/>
      <p:bldP spid="42" grpId="0" animBg="1"/>
      <p:bldP spid="44" grpId="0" animBg="1"/>
      <p:bldP spid="4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CF93DF5-1844-4353-9BB7-5A0F3FC8B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44" y="5715636"/>
            <a:ext cx="2038635" cy="10002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F8EC3B-8E42-4F45-B4FC-9C57A1DB1FAD}"/>
              </a:ext>
            </a:extLst>
          </p:cNvPr>
          <p:cNvSpPr/>
          <p:nvPr/>
        </p:nvSpPr>
        <p:spPr>
          <a:xfrm>
            <a:off x="1443789" y="2050460"/>
            <a:ext cx="9180340" cy="39252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476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A4D6AA-11D6-4861-B373-5851B0398C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0357" y="2086655"/>
            <a:ext cx="969155" cy="34451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3E4A852-9355-4470-8C4E-3892CFDB5BDA}"/>
              </a:ext>
            </a:extLst>
          </p:cNvPr>
          <p:cNvSpPr/>
          <p:nvPr/>
        </p:nvSpPr>
        <p:spPr>
          <a:xfrm>
            <a:off x="2950950" y="1687753"/>
            <a:ext cx="1266859" cy="422031"/>
          </a:xfrm>
          <a:prstGeom prst="roundRect">
            <a:avLst/>
          </a:prstGeom>
          <a:solidFill>
            <a:srgbClr val="0366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Config</a:t>
            </a:r>
            <a:endParaRPr lang="de-AT"/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66F2FCBC-0A9B-48A5-A517-CC81B051BCEA}"/>
              </a:ext>
            </a:extLst>
          </p:cNvPr>
          <p:cNvSpPr/>
          <p:nvPr/>
        </p:nvSpPr>
        <p:spPr>
          <a:xfrm>
            <a:off x="5916888" y="1702286"/>
            <a:ext cx="1275314" cy="422031"/>
          </a:xfrm>
          <a:prstGeom prst="roundRect">
            <a:avLst/>
          </a:prstGeom>
          <a:solidFill>
            <a:srgbClr val="0366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/>
              <a:t>ChatOps</a:t>
            </a:r>
            <a:endParaRPr lang="de-AT"/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8DB8767F-8ACF-403B-B4A7-DEFE9E948E44}"/>
              </a:ext>
            </a:extLst>
          </p:cNvPr>
          <p:cNvSpPr/>
          <p:nvPr/>
        </p:nvSpPr>
        <p:spPr>
          <a:xfrm>
            <a:off x="8613700" y="1719997"/>
            <a:ext cx="1275312" cy="422031"/>
          </a:xfrm>
          <a:prstGeom prst="roundRect">
            <a:avLst/>
          </a:prstGeom>
          <a:solidFill>
            <a:srgbClr val="0366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/>
              <a:t>IT Autom</a:t>
            </a:r>
            <a:endParaRPr lang="de-AT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3DACBB2B-839B-448A-A146-1319471A24D0}"/>
              </a:ext>
            </a:extLst>
          </p:cNvPr>
          <p:cNvSpPr/>
          <p:nvPr/>
        </p:nvSpPr>
        <p:spPr>
          <a:xfrm>
            <a:off x="2928727" y="2326019"/>
            <a:ext cx="1266859" cy="422031"/>
          </a:xfrm>
          <a:prstGeom prst="roundRect">
            <a:avLst/>
          </a:prstGeom>
          <a:solidFill>
            <a:srgbClr val="0366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/>
              <a:t>Deploy</a:t>
            </a:r>
            <a:endParaRPr lang="de-AT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36262F61-A187-4D3D-AEE8-F30596B82F23}"/>
              </a:ext>
            </a:extLst>
          </p:cNvPr>
          <p:cNvSpPr/>
          <p:nvPr/>
        </p:nvSpPr>
        <p:spPr>
          <a:xfrm>
            <a:off x="5899479" y="2312961"/>
            <a:ext cx="1275313" cy="422031"/>
          </a:xfrm>
          <a:prstGeom prst="roundRect">
            <a:avLst/>
          </a:prstGeom>
          <a:solidFill>
            <a:srgbClr val="0366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/>
              <a:t>Test</a:t>
            </a:r>
            <a:endParaRPr lang="de-AT"/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8781F8B7-59CC-4D77-BBB7-EA9F24E1E199}"/>
              </a:ext>
            </a:extLst>
          </p:cNvPr>
          <p:cNvSpPr/>
          <p:nvPr/>
        </p:nvSpPr>
        <p:spPr>
          <a:xfrm>
            <a:off x="8591403" y="2293719"/>
            <a:ext cx="1275313" cy="422031"/>
          </a:xfrm>
          <a:prstGeom prst="roundRect">
            <a:avLst/>
          </a:prstGeom>
          <a:solidFill>
            <a:srgbClr val="0366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/>
              <a:t>Observe</a:t>
            </a:r>
            <a:endParaRPr lang="de-AT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1537147-06BD-461D-94C4-557E3BB76AD6}"/>
              </a:ext>
            </a:extLst>
          </p:cNvPr>
          <p:cNvGrpSpPr/>
          <p:nvPr/>
        </p:nvGrpSpPr>
        <p:grpSpPr>
          <a:xfrm>
            <a:off x="3315538" y="1362290"/>
            <a:ext cx="451794" cy="439772"/>
            <a:chOff x="940309" y="2599639"/>
            <a:chExt cx="535185" cy="535185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0EE8DC68-F29D-4BCA-AD11-ADBE67ABCFBA}"/>
                </a:ext>
              </a:extLst>
            </p:cNvPr>
            <p:cNvSpPr/>
            <p:nvPr/>
          </p:nvSpPr>
          <p:spPr>
            <a:xfrm>
              <a:off x="970453" y="2638469"/>
              <a:ext cx="455574" cy="439772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3A5C15ED-B317-41F9-888E-15F478476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0309" y="2599639"/>
              <a:ext cx="535185" cy="535185"/>
            </a:xfrm>
            <a:prstGeom prst="rect">
              <a:avLst/>
            </a:prstGeom>
          </p:spPr>
        </p:pic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696F36D8-4A8A-456A-BDF9-18F4797853E2}"/>
              </a:ext>
            </a:extLst>
          </p:cNvPr>
          <p:cNvGrpSpPr/>
          <p:nvPr/>
        </p:nvGrpSpPr>
        <p:grpSpPr>
          <a:xfrm>
            <a:off x="6344486" y="2648993"/>
            <a:ext cx="387849" cy="352420"/>
            <a:chOff x="1581131" y="4070049"/>
            <a:chExt cx="387849" cy="352420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A62C64D-2DC5-4064-AA50-4CFD5A968A77}"/>
                </a:ext>
              </a:extLst>
            </p:cNvPr>
            <p:cNvSpPr/>
            <p:nvPr/>
          </p:nvSpPr>
          <p:spPr>
            <a:xfrm>
              <a:off x="1581131" y="4070049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34" name="Picture 6">
              <a:extLst>
                <a:ext uri="{FF2B5EF4-FFF2-40B4-BE49-F238E27FC236}">
                  <a16:creationId xmlns:a16="http://schemas.microsoft.com/office/drawing/2014/main" id="{6A20F6A5-5D38-4E39-B9F8-3521B8E161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628964" y="4188239"/>
              <a:ext cx="292182" cy="100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E4ECE447-E01B-4120-91D7-885EAC90E0D2}"/>
              </a:ext>
            </a:extLst>
          </p:cNvPr>
          <p:cNvGrpSpPr/>
          <p:nvPr/>
        </p:nvGrpSpPr>
        <p:grpSpPr>
          <a:xfrm>
            <a:off x="6343210" y="1418975"/>
            <a:ext cx="387849" cy="352420"/>
            <a:chOff x="5979460" y="2982087"/>
            <a:chExt cx="387849" cy="352420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538401B5-AFB8-4D67-B5F4-623709B40A64}"/>
                </a:ext>
              </a:extLst>
            </p:cNvPr>
            <p:cNvSpPr/>
            <p:nvPr/>
          </p:nvSpPr>
          <p:spPr>
            <a:xfrm>
              <a:off x="5979460" y="2982087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28" name="Picture 4" descr="Image result for slack icon">
              <a:extLst>
                <a:ext uri="{FF2B5EF4-FFF2-40B4-BE49-F238E27FC236}">
                  <a16:creationId xmlns:a16="http://schemas.microsoft.com/office/drawing/2014/main" id="{CD08A930-4C7F-4410-A64E-F65887051A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4621" y="3005904"/>
              <a:ext cx="317526" cy="317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8C8ABE7B-0D14-481D-9B0E-E7D4FF03A253}"/>
              </a:ext>
            </a:extLst>
          </p:cNvPr>
          <p:cNvGrpSpPr/>
          <p:nvPr/>
        </p:nvGrpSpPr>
        <p:grpSpPr>
          <a:xfrm>
            <a:off x="9284719" y="1445848"/>
            <a:ext cx="435189" cy="352420"/>
            <a:chOff x="6668842" y="4472099"/>
            <a:chExt cx="435189" cy="352420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83E05787-37E7-4F74-BD1E-B89D5FDC6D63}"/>
                </a:ext>
              </a:extLst>
            </p:cNvPr>
            <p:cNvSpPr/>
            <p:nvPr/>
          </p:nvSpPr>
          <p:spPr>
            <a:xfrm>
              <a:off x="6675666" y="4472099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53" name="Picture 2">
              <a:extLst>
                <a:ext uri="{FF2B5EF4-FFF2-40B4-BE49-F238E27FC236}">
                  <a16:creationId xmlns:a16="http://schemas.microsoft.com/office/drawing/2014/main" id="{F8E126E4-9348-4AF2-8FBF-59FCAFEF46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/>
            <a:stretch>
              <a:fillRect/>
            </a:stretch>
          </p:blipFill>
          <p:spPr bwMode="auto">
            <a:xfrm>
              <a:off x="6668842" y="4566547"/>
              <a:ext cx="435189" cy="194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4D99D0F-7117-4242-B395-2CBAF7B2F064}"/>
              </a:ext>
            </a:extLst>
          </p:cNvPr>
          <p:cNvGrpSpPr/>
          <p:nvPr/>
        </p:nvGrpSpPr>
        <p:grpSpPr>
          <a:xfrm>
            <a:off x="3359762" y="2671809"/>
            <a:ext cx="388082" cy="382579"/>
            <a:chOff x="2410300" y="2945139"/>
            <a:chExt cx="388082" cy="382579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D6CF566F-9491-4287-81A3-CDCD0A852953}"/>
                </a:ext>
              </a:extLst>
            </p:cNvPr>
            <p:cNvSpPr/>
            <p:nvPr/>
          </p:nvSpPr>
          <p:spPr>
            <a:xfrm>
              <a:off x="2410300" y="2959629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46" name="Picture 22" descr="Image result for helm icon">
              <a:extLst>
                <a:ext uri="{FF2B5EF4-FFF2-40B4-BE49-F238E27FC236}">
                  <a16:creationId xmlns:a16="http://schemas.microsoft.com/office/drawing/2014/main" id="{CB601A25-9426-42AC-8B6E-96F51E2A0E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7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5803" y="2945139"/>
              <a:ext cx="382579" cy="38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9" name="Rectangle: Rounded Corners 1048">
            <a:extLst>
              <a:ext uri="{FF2B5EF4-FFF2-40B4-BE49-F238E27FC236}">
                <a16:creationId xmlns:a16="http://schemas.microsoft.com/office/drawing/2014/main" id="{DA0264FD-CC0D-42E2-8D48-E9EF0347D658}"/>
              </a:ext>
            </a:extLst>
          </p:cNvPr>
          <p:cNvSpPr/>
          <p:nvPr/>
        </p:nvSpPr>
        <p:spPr>
          <a:xfrm>
            <a:off x="1308415" y="1360889"/>
            <a:ext cx="9796697" cy="1724508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51" name="Title 1050">
            <a:extLst>
              <a:ext uri="{FF2B5EF4-FFF2-40B4-BE49-F238E27FC236}">
                <a16:creationId xmlns:a16="http://schemas.microsoft.com/office/drawing/2014/main" id="{65FB106E-7368-42F7-9422-558A4A1E7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chemeClr val="bg1"/>
                </a:solidFill>
              </a:rPr>
              <a:t>Create Project:</a:t>
            </a:r>
            <a:endParaRPr lang="de-AT">
              <a:solidFill>
                <a:schemeClr val="bg1"/>
              </a:solidFill>
            </a:endParaRPr>
          </a:p>
        </p:txBody>
      </p:sp>
      <p:grpSp>
        <p:nvGrpSpPr>
          <p:cNvPr id="436" name="Group 435">
            <a:extLst>
              <a:ext uri="{FF2B5EF4-FFF2-40B4-BE49-F238E27FC236}">
                <a16:creationId xmlns:a16="http://schemas.microsoft.com/office/drawing/2014/main" id="{8A9E5E8F-1E13-4864-A4FA-7104A533F8A4}"/>
              </a:ext>
            </a:extLst>
          </p:cNvPr>
          <p:cNvGrpSpPr/>
          <p:nvPr/>
        </p:nvGrpSpPr>
        <p:grpSpPr>
          <a:xfrm>
            <a:off x="8764944" y="1459736"/>
            <a:ext cx="387849" cy="362857"/>
            <a:chOff x="3117101" y="3898162"/>
            <a:chExt cx="387849" cy="362857"/>
          </a:xfrm>
        </p:grpSpPr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8459EC76-1952-4A8F-BB83-F896C0FC2B11}"/>
                </a:ext>
              </a:extLst>
            </p:cNvPr>
            <p:cNvSpPr/>
            <p:nvPr/>
          </p:nvSpPr>
          <p:spPr>
            <a:xfrm>
              <a:off x="3117101" y="3898162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38" name="Picture 26">
              <a:extLst>
                <a:ext uri="{FF2B5EF4-FFF2-40B4-BE49-F238E27FC236}">
                  <a16:creationId xmlns:a16="http://schemas.microsoft.com/office/drawing/2014/main" id="{1D8ED31F-1F8E-4C38-B13D-761E30FB7A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/>
            <a:srcRect/>
            <a:stretch/>
          </p:blipFill>
          <p:spPr bwMode="auto">
            <a:xfrm>
              <a:off x="3176152" y="3935493"/>
              <a:ext cx="295932" cy="325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9" name="TextBox 208">
            <a:extLst>
              <a:ext uri="{FF2B5EF4-FFF2-40B4-BE49-F238E27FC236}">
                <a16:creationId xmlns:a16="http://schemas.microsoft.com/office/drawing/2014/main" id="{0FCE9D39-DD87-4821-B58A-8B856721888F}"/>
              </a:ext>
            </a:extLst>
          </p:cNvPr>
          <p:cNvSpPr txBox="1"/>
          <p:nvPr/>
        </p:nvSpPr>
        <p:spPr>
          <a:xfrm>
            <a:off x="2991990" y="664231"/>
            <a:ext cx="8601296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keptn </a:t>
            </a:r>
            <a:r>
              <a:rPr lang="de-DE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project</a:t>
            </a: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keptn-sample –</a:t>
            </a:r>
            <a:r>
              <a:rPr lang="de-DE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shipyard</a:t>
            </a: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shipyard.yaml</a:t>
            </a:r>
            <a:endParaRPr lang="de-AT" b="1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D6DE329D-1BFE-495A-953D-11ECD6995E0D}"/>
              </a:ext>
            </a:extLst>
          </p:cNvPr>
          <p:cNvGrpSpPr/>
          <p:nvPr/>
        </p:nvGrpSpPr>
        <p:grpSpPr>
          <a:xfrm>
            <a:off x="1324199" y="2681820"/>
            <a:ext cx="455574" cy="439772"/>
            <a:chOff x="4566662" y="1900255"/>
            <a:chExt cx="455574" cy="439772"/>
          </a:xfrm>
        </p:grpSpPr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1F596D-3A47-48C2-8316-D02336F60057}"/>
                </a:ext>
              </a:extLst>
            </p:cNvPr>
            <p:cNvSpPr/>
            <p:nvPr/>
          </p:nvSpPr>
          <p:spPr>
            <a:xfrm>
              <a:off x="4566662" y="1900255"/>
              <a:ext cx="455574" cy="43977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4" name="Picture 213">
              <a:extLst>
                <a:ext uri="{FF2B5EF4-FFF2-40B4-BE49-F238E27FC236}">
                  <a16:creationId xmlns:a16="http://schemas.microsoft.com/office/drawing/2014/main" id="{A19837B7-69AD-492C-9425-2A209E598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25000"/>
            </a:blip>
            <a:stretch>
              <a:fillRect/>
            </a:stretch>
          </p:blipFill>
          <p:spPr>
            <a:xfrm>
              <a:off x="4619210" y="1929212"/>
              <a:ext cx="369332" cy="369332"/>
            </a:xfrm>
            <a:prstGeom prst="rect">
              <a:avLst/>
            </a:prstGeom>
          </p:spPr>
        </p:pic>
      </p:grpSp>
      <p:sp>
        <p:nvSpPr>
          <p:cNvPr id="41" name="Left Brace 40">
            <a:extLst>
              <a:ext uri="{FF2B5EF4-FFF2-40B4-BE49-F238E27FC236}">
                <a16:creationId xmlns:a16="http://schemas.microsoft.com/office/drawing/2014/main" id="{34F1F8B2-CDBA-4056-B125-324A63805643}"/>
              </a:ext>
            </a:extLst>
          </p:cNvPr>
          <p:cNvSpPr/>
          <p:nvPr/>
        </p:nvSpPr>
        <p:spPr>
          <a:xfrm>
            <a:off x="482488" y="3214038"/>
            <a:ext cx="130345" cy="1560746"/>
          </a:xfrm>
          <a:prstGeom prst="leftBrace">
            <a:avLst/>
          </a:prstGeom>
          <a:ln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BDB50572-8165-4B98-A0D2-B28458CD6259}"/>
              </a:ext>
            </a:extLst>
          </p:cNvPr>
          <p:cNvSpPr/>
          <p:nvPr/>
        </p:nvSpPr>
        <p:spPr>
          <a:xfrm>
            <a:off x="485900" y="5212089"/>
            <a:ext cx="130345" cy="1560746"/>
          </a:xfrm>
          <a:prstGeom prst="leftBrace">
            <a:avLst/>
          </a:prstGeom>
          <a:ln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EA53002-1F51-4912-A209-9FE8CDF3E394}"/>
              </a:ext>
            </a:extLst>
          </p:cNvPr>
          <p:cNvSpPr txBox="1"/>
          <p:nvPr/>
        </p:nvSpPr>
        <p:spPr>
          <a:xfrm>
            <a:off x="64263" y="3220965"/>
            <a:ext cx="432426" cy="1826654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de-DE" sz="1200" b="1">
                <a:solidFill>
                  <a:schemeClr val="bg1"/>
                </a:solidFill>
              </a:rPr>
              <a:t>STAGING</a:t>
            </a:r>
            <a:endParaRPr lang="de-AT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576D81-838D-4A12-BA8B-7FC2EB0AB763}"/>
              </a:ext>
            </a:extLst>
          </p:cNvPr>
          <p:cNvSpPr txBox="1"/>
          <p:nvPr/>
        </p:nvSpPr>
        <p:spPr>
          <a:xfrm>
            <a:off x="87837" y="5526924"/>
            <a:ext cx="432426" cy="1083374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de-DE" sz="1200" b="1">
                <a:solidFill>
                  <a:schemeClr val="bg1"/>
                </a:solidFill>
              </a:rPr>
              <a:t>PROD</a:t>
            </a:r>
            <a:endParaRPr lang="de-AT" sz="1200" b="1">
              <a:solidFill>
                <a:schemeClr val="bg1"/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BCCEBB8-D584-40E5-BB91-E94C14781EF7}"/>
              </a:ext>
            </a:extLst>
          </p:cNvPr>
          <p:cNvCxnSpPr>
            <a:cxnSpLocks/>
          </p:cNvCxnSpPr>
          <p:nvPr/>
        </p:nvCxnSpPr>
        <p:spPr>
          <a:xfrm flipV="1">
            <a:off x="334911" y="3150805"/>
            <a:ext cx="11779056" cy="15415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A9A5088-C11E-4D38-B14A-8B934A2B9DFC}"/>
              </a:ext>
            </a:extLst>
          </p:cNvPr>
          <p:cNvSpPr/>
          <p:nvPr/>
        </p:nvSpPr>
        <p:spPr>
          <a:xfrm>
            <a:off x="3391812" y="3182346"/>
            <a:ext cx="1477839" cy="303352"/>
          </a:xfrm>
          <a:prstGeom prst="roundRect">
            <a:avLst/>
          </a:prstGeom>
          <a:solidFill>
            <a:srgbClr val="0366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 dirty="0"/>
              <a:t>Blue/Green</a:t>
            </a:r>
            <a:endParaRPr lang="de-AT" sz="1600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E8C9D37-834C-4D06-9424-64DD8FE4B709}"/>
              </a:ext>
            </a:extLst>
          </p:cNvPr>
          <p:cNvGrpSpPr/>
          <p:nvPr/>
        </p:nvGrpSpPr>
        <p:grpSpPr>
          <a:xfrm>
            <a:off x="4736187" y="3172171"/>
            <a:ext cx="361410" cy="335674"/>
            <a:chOff x="2410300" y="2945139"/>
            <a:chExt cx="388082" cy="382579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DF3F03A-3302-454D-AB40-979A44C0DE00}"/>
                </a:ext>
              </a:extLst>
            </p:cNvPr>
            <p:cNvSpPr/>
            <p:nvPr/>
          </p:nvSpPr>
          <p:spPr>
            <a:xfrm>
              <a:off x="2410300" y="2959629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0" name="Picture 22" descr="Image result for helm icon">
              <a:extLst>
                <a:ext uri="{FF2B5EF4-FFF2-40B4-BE49-F238E27FC236}">
                  <a16:creationId xmlns:a16="http://schemas.microsoft.com/office/drawing/2014/main" id="{FD891B20-2921-4DD1-9D90-7D3CDA232A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7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5803" y="2945139"/>
              <a:ext cx="382579" cy="38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865DD0D8-9DA1-4281-AAD7-59A74E455256}"/>
              </a:ext>
            </a:extLst>
          </p:cNvPr>
          <p:cNvSpPr/>
          <p:nvPr/>
        </p:nvSpPr>
        <p:spPr>
          <a:xfrm>
            <a:off x="1032811" y="3182346"/>
            <a:ext cx="1473772" cy="325498"/>
          </a:xfrm>
          <a:prstGeom prst="roundRect">
            <a:avLst/>
          </a:prstGeom>
          <a:solidFill>
            <a:srgbClr val="0366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Update</a:t>
            </a:r>
            <a:endParaRPr lang="de-AT" sz="160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FDC006D-5764-4EB5-8BED-D6B2E5B36726}"/>
              </a:ext>
            </a:extLst>
          </p:cNvPr>
          <p:cNvGrpSpPr/>
          <p:nvPr/>
        </p:nvGrpSpPr>
        <p:grpSpPr>
          <a:xfrm>
            <a:off x="2307251" y="3150952"/>
            <a:ext cx="451794" cy="412580"/>
            <a:chOff x="940309" y="2599639"/>
            <a:chExt cx="535185" cy="535185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7129FCF-CFC4-404F-BC3B-707370A19A77}"/>
                </a:ext>
              </a:extLst>
            </p:cNvPr>
            <p:cNvSpPr/>
            <p:nvPr/>
          </p:nvSpPr>
          <p:spPr>
            <a:xfrm>
              <a:off x="970453" y="2638469"/>
              <a:ext cx="455574" cy="439772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083ECE39-F8C8-40B8-9C44-E3B843F36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0309" y="2599639"/>
              <a:ext cx="535185" cy="535185"/>
            </a:xfrm>
            <a:prstGeom prst="rect">
              <a:avLst/>
            </a:prstGeom>
          </p:spPr>
        </p:pic>
      </p:grpSp>
      <p:sp>
        <p:nvSpPr>
          <p:cNvPr id="63" name="Oval 62">
            <a:extLst>
              <a:ext uri="{FF2B5EF4-FFF2-40B4-BE49-F238E27FC236}">
                <a16:creationId xmlns:a16="http://schemas.microsoft.com/office/drawing/2014/main" id="{5815925B-40AE-4534-9E1D-7ECD0442EE20}"/>
              </a:ext>
            </a:extLst>
          </p:cNvPr>
          <p:cNvSpPr/>
          <p:nvPr/>
        </p:nvSpPr>
        <p:spPr>
          <a:xfrm>
            <a:off x="820914" y="3181767"/>
            <a:ext cx="387849" cy="329586"/>
          </a:xfrm>
          <a:prstGeom prst="ellipse">
            <a:avLst/>
          </a:prstGeom>
          <a:solidFill>
            <a:srgbClr val="6593C8"/>
          </a:solidFill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FFFFFF"/>
                </a:solidFill>
                <a:latin typeface="Calibri" panose="020F0502020204030204"/>
              </a:rPr>
              <a:t>C</a:t>
            </a: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B2DF932-5A7E-481A-BBEC-971F6D61C524}"/>
              </a:ext>
            </a:extLst>
          </p:cNvPr>
          <p:cNvSpPr/>
          <p:nvPr/>
        </p:nvSpPr>
        <p:spPr>
          <a:xfrm>
            <a:off x="3152597" y="3173058"/>
            <a:ext cx="387849" cy="312088"/>
          </a:xfrm>
          <a:prstGeom prst="ellipse">
            <a:avLst/>
          </a:prstGeom>
          <a:solidFill>
            <a:srgbClr val="6593C8"/>
          </a:solidFill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noProof="0">
                <a:solidFill>
                  <a:srgbClr val="FFFFFF"/>
                </a:solidFill>
                <a:latin typeface="Calibri" panose="020F0502020204030204"/>
              </a:rPr>
              <a:t>D</a:t>
            </a: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9779CC99-1CA1-4B1A-9713-DA09AB2E55A5}"/>
              </a:ext>
            </a:extLst>
          </p:cNvPr>
          <p:cNvSpPr/>
          <p:nvPr/>
        </p:nvSpPr>
        <p:spPr>
          <a:xfrm>
            <a:off x="3391812" y="5176774"/>
            <a:ext cx="1477839" cy="303352"/>
          </a:xfrm>
          <a:prstGeom prst="roundRect">
            <a:avLst/>
          </a:prstGeom>
          <a:solidFill>
            <a:srgbClr val="0366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/>
              <a:t>Blue/Green</a:t>
            </a:r>
            <a:endParaRPr lang="de-AT" sz="1600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B2EA89B6-FB4D-4AAD-9844-EA92B99BCF7F}"/>
              </a:ext>
            </a:extLst>
          </p:cNvPr>
          <p:cNvSpPr/>
          <p:nvPr/>
        </p:nvSpPr>
        <p:spPr>
          <a:xfrm>
            <a:off x="1035740" y="5176774"/>
            <a:ext cx="1473772" cy="325498"/>
          </a:xfrm>
          <a:prstGeom prst="roundRect">
            <a:avLst/>
          </a:prstGeom>
          <a:solidFill>
            <a:srgbClr val="0366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Update</a:t>
            </a:r>
            <a:endParaRPr lang="de-AT" sz="160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3D97EAF-1D5F-4F8F-A011-9A1EE34C8C52}"/>
              </a:ext>
            </a:extLst>
          </p:cNvPr>
          <p:cNvGrpSpPr/>
          <p:nvPr/>
        </p:nvGrpSpPr>
        <p:grpSpPr>
          <a:xfrm>
            <a:off x="2310180" y="5145380"/>
            <a:ext cx="451794" cy="412580"/>
            <a:chOff x="940309" y="2599639"/>
            <a:chExt cx="535185" cy="535185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026479B-DA3C-4440-AB05-D160BBD90F61}"/>
                </a:ext>
              </a:extLst>
            </p:cNvPr>
            <p:cNvSpPr/>
            <p:nvPr/>
          </p:nvSpPr>
          <p:spPr>
            <a:xfrm>
              <a:off x="970453" y="2638469"/>
              <a:ext cx="455574" cy="439772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67DB547A-C5CA-4B9C-9765-292565B1D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0309" y="2599639"/>
              <a:ext cx="535185" cy="535185"/>
            </a:xfrm>
            <a:prstGeom prst="rect">
              <a:avLst/>
            </a:prstGeom>
          </p:spPr>
        </p:pic>
      </p:grpSp>
      <p:sp>
        <p:nvSpPr>
          <p:cNvPr id="85" name="Oval 84">
            <a:extLst>
              <a:ext uri="{FF2B5EF4-FFF2-40B4-BE49-F238E27FC236}">
                <a16:creationId xmlns:a16="http://schemas.microsoft.com/office/drawing/2014/main" id="{052066C6-F645-450A-B1AB-D871FD0FDF30}"/>
              </a:ext>
            </a:extLst>
          </p:cNvPr>
          <p:cNvSpPr/>
          <p:nvPr/>
        </p:nvSpPr>
        <p:spPr>
          <a:xfrm>
            <a:off x="823843" y="5167486"/>
            <a:ext cx="387849" cy="329586"/>
          </a:xfrm>
          <a:prstGeom prst="ellipse">
            <a:avLst/>
          </a:prstGeom>
          <a:solidFill>
            <a:srgbClr val="6593C8"/>
          </a:solidFill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FFFFFF"/>
                </a:solidFill>
                <a:latin typeface="Calibri" panose="020F0502020204030204"/>
              </a:rPr>
              <a:t>C</a:t>
            </a: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80047C1-A02E-4A5B-A131-35E93AF3B6D3}"/>
              </a:ext>
            </a:extLst>
          </p:cNvPr>
          <p:cNvSpPr/>
          <p:nvPr/>
        </p:nvSpPr>
        <p:spPr>
          <a:xfrm>
            <a:off x="3155526" y="5167486"/>
            <a:ext cx="387849" cy="329586"/>
          </a:xfrm>
          <a:prstGeom prst="ellipse">
            <a:avLst/>
          </a:prstGeom>
          <a:solidFill>
            <a:srgbClr val="6593C8"/>
          </a:solidFill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noProof="0">
                <a:solidFill>
                  <a:srgbClr val="FFFFFF"/>
                </a:solidFill>
                <a:latin typeface="Calibri" panose="020F0502020204030204"/>
              </a:rPr>
              <a:t>D</a:t>
            </a: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93C9EA4F-6CEF-42EA-9755-0659BACB1FB5}"/>
              </a:ext>
            </a:extLst>
          </p:cNvPr>
          <p:cNvCxnSpPr>
            <a:cxnSpLocks/>
          </p:cNvCxnSpPr>
          <p:nvPr/>
        </p:nvCxnSpPr>
        <p:spPr>
          <a:xfrm flipV="1">
            <a:off x="317183" y="5132009"/>
            <a:ext cx="11779056" cy="15415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D10D7DB-72EB-4468-A24E-DC9D4E9B52DF}"/>
              </a:ext>
            </a:extLst>
          </p:cNvPr>
          <p:cNvGrpSpPr/>
          <p:nvPr/>
        </p:nvGrpSpPr>
        <p:grpSpPr>
          <a:xfrm>
            <a:off x="4699476" y="5163900"/>
            <a:ext cx="361410" cy="335674"/>
            <a:chOff x="2410300" y="2945139"/>
            <a:chExt cx="388082" cy="382579"/>
          </a:xfrm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219C66E-AF48-40E4-8B73-9713F0E8FBC2}"/>
                </a:ext>
              </a:extLst>
            </p:cNvPr>
            <p:cNvSpPr/>
            <p:nvPr/>
          </p:nvSpPr>
          <p:spPr>
            <a:xfrm>
              <a:off x="2410300" y="2959629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2" name="Picture 22" descr="Image result for helm icon">
              <a:extLst>
                <a:ext uri="{FF2B5EF4-FFF2-40B4-BE49-F238E27FC236}">
                  <a16:creationId xmlns:a16="http://schemas.microsoft.com/office/drawing/2014/main" id="{868A15D0-2A60-4014-915D-1D9D133A12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7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5803" y="2945139"/>
              <a:ext cx="382579" cy="38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715DB56-904D-4323-B81E-980E3C5B670B}"/>
              </a:ext>
            </a:extLst>
          </p:cNvPr>
          <p:cNvGrpSpPr/>
          <p:nvPr/>
        </p:nvGrpSpPr>
        <p:grpSpPr>
          <a:xfrm>
            <a:off x="9026631" y="2575913"/>
            <a:ext cx="438393" cy="438393"/>
            <a:chOff x="3592144" y="3735694"/>
            <a:chExt cx="438393" cy="438393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EFCF60C2-504C-4C1F-BB2B-CD47A2F62590}"/>
                </a:ext>
              </a:extLst>
            </p:cNvPr>
            <p:cNvSpPr/>
            <p:nvPr/>
          </p:nvSpPr>
          <p:spPr>
            <a:xfrm>
              <a:off x="3625507" y="3777438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5" name="Picture 8" descr="Image result for pureperformance podcast">
              <a:extLst>
                <a:ext uri="{FF2B5EF4-FFF2-40B4-BE49-F238E27FC236}">
                  <a16:creationId xmlns:a16="http://schemas.microsoft.com/office/drawing/2014/main" id="{C12B66AF-1DDE-4914-B7D5-9E42E5E1A7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clrChange>
                <a:clrFrom>
                  <a:srgbClr val="73BD28"/>
                </a:clrFrom>
                <a:clrTo>
                  <a:srgbClr val="73BD2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2144" y="3735694"/>
              <a:ext cx="438393" cy="438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CCF5461-919B-42A0-A250-4433C67CAC86}"/>
              </a:ext>
            </a:extLst>
          </p:cNvPr>
          <p:cNvGrpSpPr/>
          <p:nvPr/>
        </p:nvGrpSpPr>
        <p:grpSpPr>
          <a:xfrm>
            <a:off x="8584351" y="2619913"/>
            <a:ext cx="505070" cy="408434"/>
            <a:chOff x="2927811" y="3997877"/>
            <a:chExt cx="505070" cy="408434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6F9004D1-8FE6-45B6-9A77-2D1AF312EA2B}"/>
                </a:ext>
              </a:extLst>
            </p:cNvPr>
            <p:cNvSpPr/>
            <p:nvPr/>
          </p:nvSpPr>
          <p:spPr>
            <a:xfrm>
              <a:off x="2956899" y="3997877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15" name="Picture 2">
              <a:extLst>
                <a:ext uri="{FF2B5EF4-FFF2-40B4-BE49-F238E27FC236}">
                  <a16:creationId xmlns:a16="http://schemas.microsoft.com/office/drawing/2014/main" id="{A904A211-3AD0-43DC-A9F6-2860422421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/>
            <a:stretch>
              <a:fillRect/>
            </a:stretch>
          </p:blipFill>
          <p:spPr bwMode="auto">
            <a:xfrm>
              <a:off x="2927811" y="4040571"/>
              <a:ext cx="505070" cy="36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D1B9937-68C6-4A7D-A931-41678DE35D3C}"/>
              </a:ext>
            </a:extLst>
          </p:cNvPr>
          <p:cNvGrpSpPr/>
          <p:nvPr/>
        </p:nvGrpSpPr>
        <p:grpSpPr>
          <a:xfrm>
            <a:off x="9491784" y="2617657"/>
            <a:ext cx="387849" cy="352420"/>
            <a:chOff x="2022451" y="4419959"/>
            <a:chExt cx="387849" cy="352420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3538C84-C0CE-4D5F-8102-581CEDC55F06}"/>
                </a:ext>
              </a:extLst>
            </p:cNvPr>
            <p:cNvSpPr/>
            <p:nvPr/>
          </p:nvSpPr>
          <p:spPr>
            <a:xfrm>
              <a:off x="2022451" y="4419959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19" name="Picture 6">
              <a:extLst>
                <a:ext uri="{FF2B5EF4-FFF2-40B4-BE49-F238E27FC236}">
                  <a16:creationId xmlns:a16="http://schemas.microsoft.com/office/drawing/2014/main" id="{011E7FD8-540C-47BF-9456-5B2D1C0E70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/>
            <a:stretch>
              <a:fillRect/>
            </a:stretch>
          </p:blipFill>
          <p:spPr bwMode="auto">
            <a:xfrm>
              <a:off x="2065758" y="4457618"/>
              <a:ext cx="296773" cy="301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A606066-06C6-42B4-AA0E-549471FFD6C7}"/>
              </a:ext>
            </a:extLst>
          </p:cNvPr>
          <p:cNvSpPr/>
          <p:nvPr/>
        </p:nvSpPr>
        <p:spPr>
          <a:xfrm>
            <a:off x="3133439" y="5673960"/>
            <a:ext cx="2040761" cy="1073146"/>
          </a:xfrm>
          <a:prstGeom prst="rect">
            <a:avLst/>
          </a:prstGeom>
          <a:noFill/>
          <a:ln w="2222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9124B09-A35E-411D-9CD0-4726222C7B6D}"/>
              </a:ext>
            </a:extLst>
          </p:cNvPr>
          <p:cNvGrpSpPr/>
          <p:nvPr/>
        </p:nvGrpSpPr>
        <p:grpSpPr>
          <a:xfrm>
            <a:off x="2991990" y="6488307"/>
            <a:ext cx="323548" cy="307777"/>
            <a:chOff x="4566662" y="1900255"/>
            <a:chExt cx="455574" cy="439772"/>
          </a:xfrm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48E315E-446D-48F3-95F9-F553713FCF2C}"/>
                </a:ext>
              </a:extLst>
            </p:cNvPr>
            <p:cNvSpPr/>
            <p:nvPr/>
          </p:nvSpPr>
          <p:spPr>
            <a:xfrm>
              <a:off x="4566662" y="1900255"/>
              <a:ext cx="455574" cy="43977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2AF3ECC5-175B-4C27-BBBD-42FE10880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25000"/>
            </a:blip>
            <a:stretch>
              <a:fillRect/>
            </a:stretch>
          </p:blipFill>
          <p:spPr>
            <a:xfrm>
              <a:off x="4619210" y="1929212"/>
              <a:ext cx="369332" cy="369332"/>
            </a:xfrm>
            <a:prstGeom prst="rect">
              <a:avLst/>
            </a:prstGeom>
          </p:spPr>
        </p:pic>
      </p:grpSp>
      <p:sp>
        <p:nvSpPr>
          <p:cNvPr id="133" name="Rectangle 132">
            <a:extLst>
              <a:ext uri="{FF2B5EF4-FFF2-40B4-BE49-F238E27FC236}">
                <a16:creationId xmlns:a16="http://schemas.microsoft.com/office/drawing/2014/main" id="{181F2C6D-1F47-4474-9BA0-D5E3A8F9565B}"/>
              </a:ext>
            </a:extLst>
          </p:cNvPr>
          <p:cNvSpPr/>
          <p:nvPr/>
        </p:nvSpPr>
        <p:spPr>
          <a:xfrm>
            <a:off x="3134459" y="3746050"/>
            <a:ext cx="2040761" cy="1057945"/>
          </a:xfrm>
          <a:prstGeom prst="rect">
            <a:avLst/>
          </a:prstGeom>
          <a:noFill/>
          <a:ln w="2222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27A1E347-4357-49BD-A5FB-F15E0DBDE225}"/>
              </a:ext>
            </a:extLst>
          </p:cNvPr>
          <p:cNvGrpSpPr/>
          <p:nvPr/>
        </p:nvGrpSpPr>
        <p:grpSpPr>
          <a:xfrm>
            <a:off x="2991990" y="4584858"/>
            <a:ext cx="323548" cy="307777"/>
            <a:chOff x="4566662" y="1900255"/>
            <a:chExt cx="455574" cy="439772"/>
          </a:xfrm>
        </p:grpSpPr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4F14DF6-C44D-4947-BCCC-8055A894D04E}"/>
                </a:ext>
              </a:extLst>
            </p:cNvPr>
            <p:cNvSpPr/>
            <p:nvPr/>
          </p:nvSpPr>
          <p:spPr>
            <a:xfrm>
              <a:off x="4566662" y="1900255"/>
              <a:ext cx="455574" cy="43977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07472967-BF18-43F1-8FDC-9F9B08AAC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25000"/>
            </a:blip>
            <a:stretch>
              <a:fillRect/>
            </a:stretch>
          </p:blipFill>
          <p:spPr>
            <a:xfrm>
              <a:off x="4619210" y="1929212"/>
              <a:ext cx="369332" cy="369332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4AFC5966-7197-489F-9FF1-24B33201EEC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6166" y="3737079"/>
            <a:ext cx="2067213" cy="10193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0362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/>
      <p:bldP spid="41" grpId="0" animBg="1"/>
      <p:bldP spid="42" grpId="0" animBg="1"/>
      <p:bldP spid="43" grpId="0"/>
      <p:bldP spid="44" grpId="0"/>
      <p:bldP spid="47" grpId="0" animBg="1"/>
      <p:bldP spid="58" grpId="0" animBg="1"/>
      <p:bldP spid="63" grpId="0" animBg="1"/>
      <p:bldP spid="64" grpId="0" animBg="1"/>
      <p:bldP spid="75" grpId="0" animBg="1"/>
      <p:bldP spid="80" grpId="0" animBg="1"/>
      <p:bldP spid="85" grpId="0" animBg="1"/>
      <p:bldP spid="86" grpId="0" animBg="1"/>
      <p:bldP spid="120" grpId="0" animBg="1"/>
      <p:bldP spid="13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144">
            <a:extLst>
              <a:ext uri="{FF2B5EF4-FFF2-40B4-BE49-F238E27FC236}">
                <a16:creationId xmlns:a16="http://schemas.microsoft.com/office/drawing/2014/main" id="{7A541842-63A5-4D0A-99A9-B67D5A0A7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44" y="5715636"/>
            <a:ext cx="2038635" cy="10002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C1E755E7-1239-4B74-B889-E56747F49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66" y="3737079"/>
            <a:ext cx="2067213" cy="10193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F8EC3B-8E42-4F45-B4FC-9C57A1DB1FAD}"/>
              </a:ext>
            </a:extLst>
          </p:cNvPr>
          <p:cNvSpPr/>
          <p:nvPr/>
        </p:nvSpPr>
        <p:spPr>
          <a:xfrm>
            <a:off x="1443789" y="2050460"/>
            <a:ext cx="9180340" cy="39252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476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A4D6AA-11D6-4861-B373-5851B0398C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0357" y="2086655"/>
            <a:ext cx="969155" cy="34451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3E4A852-9355-4470-8C4E-3892CFDB5BDA}"/>
              </a:ext>
            </a:extLst>
          </p:cNvPr>
          <p:cNvSpPr/>
          <p:nvPr/>
        </p:nvSpPr>
        <p:spPr>
          <a:xfrm>
            <a:off x="2950950" y="1687753"/>
            <a:ext cx="1266859" cy="422031"/>
          </a:xfrm>
          <a:prstGeom prst="roundRect">
            <a:avLst/>
          </a:prstGeom>
          <a:solidFill>
            <a:srgbClr val="0366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Config</a:t>
            </a:r>
            <a:endParaRPr lang="de-AT"/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66F2FCBC-0A9B-48A5-A517-CC81B051BCEA}"/>
              </a:ext>
            </a:extLst>
          </p:cNvPr>
          <p:cNvSpPr/>
          <p:nvPr/>
        </p:nvSpPr>
        <p:spPr>
          <a:xfrm>
            <a:off x="5916888" y="1702286"/>
            <a:ext cx="1275314" cy="422031"/>
          </a:xfrm>
          <a:prstGeom prst="roundRect">
            <a:avLst/>
          </a:prstGeom>
          <a:solidFill>
            <a:srgbClr val="0366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/>
              <a:t>ChatOps</a:t>
            </a:r>
            <a:endParaRPr lang="de-AT"/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8DB8767F-8ACF-403B-B4A7-DEFE9E948E44}"/>
              </a:ext>
            </a:extLst>
          </p:cNvPr>
          <p:cNvSpPr/>
          <p:nvPr/>
        </p:nvSpPr>
        <p:spPr>
          <a:xfrm>
            <a:off x="8613700" y="1719997"/>
            <a:ext cx="1275312" cy="422031"/>
          </a:xfrm>
          <a:prstGeom prst="roundRect">
            <a:avLst/>
          </a:prstGeom>
          <a:solidFill>
            <a:srgbClr val="0366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/>
              <a:t>IT Autom</a:t>
            </a:r>
            <a:endParaRPr lang="de-AT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3DACBB2B-839B-448A-A146-1319471A24D0}"/>
              </a:ext>
            </a:extLst>
          </p:cNvPr>
          <p:cNvSpPr/>
          <p:nvPr/>
        </p:nvSpPr>
        <p:spPr>
          <a:xfrm>
            <a:off x="2928727" y="2326019"/>
            <a:ext cx="1266859" cy="422031"/>
          </a:xfrm>
          <a:prstGeom prst="roundRect">
            <a:avLst/>
          </a:prstGeom>
          <a:solidFill>
            <a:srgbClr val="0366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/>
              <a:t>Deploy</a:t>
            </a:r>
            <a:endParaRPr lang="de-AT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36262F61-A187-4D3D-AEE8-F30596B82F23}"/>
              </a:ext>
            </a:extLst>
          </p:cNvPr>
          <p:cNvSpPr/>
          <p:nvPr/>
        </p:nvSpPr>
        <p:spPr>
          <a:xfrm>
            <a:off x="5899479" y="2312961"/>
            <a:ext cx="1275313" cy="422031"/>
          </a:xfrm>
          <a:prstGeom prst="roundRect">
            <a:avLst/>
          </a:prstGeom>
          <a:solidFill>
            <a:srgbClr val="0366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/>
              <a:t>Test</a:t>
            </a:r>
            <a:endParaRPr lang="de-AT"/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8781F8B7-59CC-4D77-BBB7-EA9F24E1E199}"/>
              </a:ext>
            </a:extLst>
          </p:cNvPr>
          <p:cNvSpPr/>
          <p:nvPr/>
        </p:nvSpPr>
        <p:spPr>
          <a:xfrm>
            <a:off x="8591403" y="2293719"/>
            <a:ext cx="1275313" cy="422031"/>
          </a:xfrm>
          <a:prstGeom prst="roundRect">
            <a:avLst/>
          </a:prstGeom>
          <a:solidFill>
            <a:srgbClr val="0366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/>
              <a:t>Observe</a:t>
            </a:r>
            <a:endParaRPr lang="de-AT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1537147-06BD-461D-94C4-557E3BB76AD6}"/>
              </a:ext>
            </a:extLst>
          </p:cNvPr>
          <p:cNvGrpSpPr/>
          <p:nvPr/>
        </p:nvGrpSpPr>
        <p:grpSpPr>
          <a:xfrm>
            <a:off x="3315538" y="1362290"/>
            <a:ext cx="451794" cy="439772"/>
            <a:chOff x="940309" y="2599639"/>
            <a:chExt cx="535185" cy="535185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0EE8DC68-F29D-4BCA-AD11-ADBE67ABCFBA}"/>
                </a:ext>
              </a:extLst>
            </p:cNvPr>
            <p:cNvSpPr/>
            <p:nvPr/>
          </p:nvSpPr>
          <p:spPr>
            <a:xfrm>
              <a:off x="970453" y="2638469"/>
              <a:ext cx="455574" cy="439772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3A5C15ED-B317-41F9-888E-15F478476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0309" y="2599639"/>
              <a:ext cx="535185" cy="535185"/>
            </a:xfrm>
            <a:prstGeom prst="rect">
              <a:avLst/>
            </a:prstGeom>
          </p:spPr>
        </p:pic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696F36D8-4A8A-456A-BDF9-18F4797853E2}"/>
              </a:ext>
            </a:extLst>
          </p:cNvPr>
          <p:cNvGrpSpPr/>
          <p:nvPr/>
        </p:nvGrpSpPr>
        <p:grpSpPr>
          <a:xfrm>
            <a:off x="6344486" y="2648993"/>
            <a:ext cx="387849" cy="352420"/>
            <a:chOff x="1581131" y="4070049"/>
            <a:chExt cx="387849" cy="352420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A62C64D-2DC5-4064-AA50-4CFD5A968A77}"/>
                </a:ext>
              </a:extLst>
            </p:cNvPr>
            <p:cNvSpPr/>
            <p:nvPr/>
          </p:nvSpPr>
          <p:spPr>
            <a:xfrm>
              <a:off x="1581131" y="4070049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34" name="Picture 6">
              <a:extLst>
                <a:ext uri="{FF2B5EF4-FFF2-40B4-BE49-F238E27FC236}">
                  <a16:creationId xmlns:a16="http://schemas.microsoft.com/office/drawing/2014/main" id="{6A20F6A5-5D38-4E39-B9F8-3521B8E161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628964" y="4188239"/>
              <a:ext cx="292182" cy="100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E4ECE447-E01B-4120-91D7-885EAC90E0D2}"/>
              </a:ext>
            </a:extLst>
          </p:cNvPr>
          <p:cNvGrpSpPr/>
          <p:nvPr/>
        </p:nvGrpSpPr>
        <p:grpSpPr>
          <a:xfrm>
            <a:off x="6343210" y="1418975"/>
            <a:ext cx="387849" cy="352420"/>
            <a:chOff x="5979460" y="2982087"/>
            <a:chExt cx="387849" cy="352420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538401B5-AFB8-4D67-B5F4-623709B40A64}"/>
                </a:ext>
              </a:extLst>
            </p:cNvPr>
            <p:cNvSpPr/>
            <p:nvPr/>
          </p:nvSpPr>
          <p:spPr>
            <a:xfrm>
              <a:off x="5979460" y="2982087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28" name="Picture 4" descr="Image result for slack icon">
              <a:extLst>
                <a:ext uri="{FF2B5EF4-FFF2-40B4-BE49-F238E27FC236}">
                  <a16:creationId xmlns:a16="http://schemas.microsoft.com/office/drawing/2014/main" id="{CD08A930-4C7F-4410-A64E-F65887051A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4621" y="3005904"/>
              <a:ext cx="317526" cy="317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8C8ABE7B-0D14-481D-9B0E-E7D4FF03A253}"/>
              </a:ext>
            </a:extLst>
          </p:cNvPr>
          <p:cNvGrpSpPr/>
          <p:nvPr/>
        </p:nvGrpSpPr>
        <p:grpSpPr>
          <a:xfrm>
            <a:off x="9284719" y="1445848"/>
            <a:ext cx="435189" cy="352420"/>
            <a:chOff x="6668842" y="4472099"/>
            <a:chExt cx="435189" cy="352420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83E05787-37E7-4F74-BD1E-B89D5FDC6D63}"/>
                </a:ext>
              </a:extLst>
            </p:cNvPr>
            <p:cNvSpPr/>
            <p:nvPr/>
          </p:nvSpPr>
          <p:spPr>
            <a:xfrm>
              <a:off x="6675666" y="4472099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53" name="Picture 2">
              <a:extLst>
                <a:ext uri="{FF2B5EF4-FFF2-40B4-BE49-F238E27FC236}">
                  <a16:creationId xmlns:a16="http://schemas.microsoft.com/office/drawing/2014/main" id="{F8E126E4-9348-4AF2-8FBF-59FCAFEF46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/>
            <a:stretch>
              <a:fillRect/>
            </a:stretch>
          </p:blipFill>
          <p:spPr bwMode="auto">
            <a:xfrm>
              <a:off x="6668842" y="4566547"/>
              <a:ext cx="435189" cy="194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4D99D0F-7117-4242-B395-2CBAF7B2F064}"/>
              </a:ext>
            </a:extLst>
          </p:cNvPr>
          <p:cNvGrpSpPr/>
          <p:nvPr/>
        </p:nvGrpSpPr>
        <p:grpSpPr>
          <a:xfrm>
            <a:off x="3359762" y="2671809"/>
            <a:ext cx="388082" cy="382579"/>
            <a:chOff x="2410300" y="2945139"/>
            <a:chExt cx="388082" cy="382579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D6CF566F-9491-4287-81A3-CDCD0A852953}"/>
                </a:ext>
              </a:extLst>
            </p:cNvPr>
            <p:cNvSpPr/>
            <p:nvPr/>
          </p:nvSpPr>
          <p:spPr>
            <a:xfrm>
              <a:off x="2410300" y="2959629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46" name="Picture 22" descr="Image result for helm icon">
              <a:extLst>
                <a:ext uri="{FF2B5EF4-FFF2-40B4-BE49-F238E27FC236}">
                  <a16:creationId xmlns:a16="http://schemas.microsoft.com/office/drawing/2014/main" id="{CB601A25-9426-42AC-8B6E-96F51E2A0E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7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5803" y="2945139"/>
              <a:ext cx="382579" cy="38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9" name="Rectangle: Rounded Corners 1048">
            <a:extLst>
              <a:ext uri="{FF2B5EF4-FFF2-40B4-BE49-F238E27FC236}">
                <a16:creationId xmlns:a16="http://schemas.microsoft.com/office/drawing/2014/main" id="{DA0264FD-CC0D-42E2-8D48-E9EF0347D658}"/>
              </a:ext>
            </a:extLst>
          </p:cNvPr>
          <p:cNvSpPr/>
          <p:nvPr/>
        </p:nvSpPr>
        <p:spPr>
          <a:xfrm>
            <a:off x="1308415" y="1360889"/>
            <a:ext cx="9796697" cy="1724508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51" name="Title 1050">
            <a:extLst>
              <a:ext uri="{FF2B5EF4-FFF2-40B4-BE49-F238E27FC236}">
                <a16:creationId xmlns:a16="http://schemas.microsoft.com/office/drawing/2014/main" id="{65FB106E-7368-42F7-9422-558A4A1E7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solidFill>
                  <a:schemeClr val="bg1"/>
                </a:solidFill>
              </a:rPr>
              <a:t>Onboard</a:t>
            </a:r>
            <a:r>
              <a:rPr lang="de-DE">
                <a:solidFill>
                  <a:schemeClr val="bg1"/>
                </a:solidFill>
              </a:rPr>
              <a:t> Service:</a:t>
            </a:r>
            <a:endParaRPr lang="de-AT">
              <a:solidFill>
                <a:schemeClr val="bg1"/>
              </a:solidFill>
            </a:endParaRPr>
          </a:p>
        </p:txBody>
      </p:sp>
      <p:grpSp>
        <p:nvGrpSpPr>
          <p:cNvPr id="436" name="Group 435">
            <a:extLst>
              <a:ext uri="{FF2B5EF4-FFF2-40B4-BE49-F238E27FC236}">
                <a16:creationId xmlns:a16="http://schemas.microsoft.com/office/drawing/2014/main" id="{8A9E5E8F-1E13-4864-A4FA-7104A533F8A4}"/>
              </a:ext>
            </a:extLst>
          </p:cNvPr>
          <p:cNvGrpSpPr/>
          <p:nvPr/>
        </p:nvGrpSpPr>
        <p:grpSpPr>
          <a:xfrm>
            <a:off x="8764944" y="1459736"/>
            <a:ext cx="387849" cy="362857"/>
            <a:chOff x="3117101" y="3898162"/>
            <a:chExt cx="387849" cy="362857"/>
          </a:xfrm>
        </p:grpSpPr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8459EC76-1952-4A8F-BB83-F896C0FC2B11}"/>
                </a:ext>
              </a:extLst>
            </p:cNvPr>
            <p:cNvSpPr/>
            <p:nvPr/>
          </p:nvSpPr>
          <p:spPr>
            <a:xfrm>
              <a:off x="3117101" y="3898162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38" name="Picture 26">
              <a:extLst>
                <a:ext uri="{FF2B5EF4-FFF2-40B4-BE49-F238E27FC236}">
                  <a16:creationId xmlns:a16="http://schemas.microsoft.com/office/drawing/2014/main" id="{1D8ED31F-1F8E-4C38-B13D-761E30FB7A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/>
            <a:srcRect/>
            <a:stretch/>
          </p:blipFill>
          <p:spPr bwMode="auto">
            <a:xfrm>
              <a:off x="3176152" y="3935493"/>
              <a:ext cx="295932" cy="325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9" name="TextBox 208">
            <a:extLst>
              <a:ext uri="{FF2B5EF4-FFF2-40B4-BE49-F238E27FC236}">
                <a16:creationId xmlns:a16="http://schemas.microsoft.com/office/drawing/2014/main" id="{0FCE9D39-DD87-4821-B58A-8B856721888F}"/>
              </a:ext>
            </a:extLst>
          </p:cNvPr>
          <p:cNvSpPr txBox="1"/>
          <p:nvPr/>
        </p:nvSpPr>
        <p:spPr>
          <a:xfrm>
            <a:off x="3391812" y="668371"/>
            <a:ext cx="8042586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keptn </a:t>
            </a:r>
            <a:r>
              <a:rPr lang="de-DE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onboard</a:t>
            </a: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myservice</a:t>
            </a: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--project=… --chart=…</a:t>
            </a:r>
            <a:endParaRPr lang="de-AT" b="1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D6DE329D-1BFE-495A-953D-11ECD6995E0D}"/>
              </a:ext>
            </a:extLst>
          </p:cNvPr>
          <p:cNvGrpSpPr/>
          <p:nvPr/>
        </p:nvGrpSpPr>
        <p:grpSpPr>
          <a:xfrm>
            <a:off x="1324199" y="2681820"/>
            <a:ext cx="455574" cy="439772"/>
            <a:chOff x="4566662" y="1900255"/>
            <a:chExt cx="455574" cy="439772"/>
          </a:xfrm>
        </p:grpSpPr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1F596D-3A47-48C2-8316-D02336F60057}"/>
                </a:ext>
              </a:extLst>
            </p:cNvPr>
            <p:cNvSpPr/>
            <p:nvPr/>
          </p:nvSpPr>
          <p:spPr>
            <a:xfrm>
              <a:off x="4566662" y="1900255"/>
              <a:ext cx="455574" cy="43977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4" name="Picture 213">
              <a:extLst>
                <a:ext uri="{FF2B5EF4-FFF2-40B4-BE49-F238E27FC236}">
                  <a16:creationId xmlns:a16="http://schemas.microsoft.com/office/drawing/2014/main" id="{A19837B7-69AD-492C-9425-2A209E598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25000"/>
            </a:blip>
            <a:stretch>
              <a:fillRect/>
            </a:stretch>
          </p:blipFill>
          <p:spPr>
            <a:xfrm>
              <a:off x="4619210" y="1929212"/>
              <a:ext cx="369332" cy="369332"/>
            </a:xfrm>
            <a:prstGeom prst="rect">
              <a:avLst/>
            </a:prstGeom>
          </p:spPr>
        </p:pic>
      </p:grpSp>
      <p:sp>
        <p:nvSpPr>
          <p:cNvPr id="41" name="Left Brace 40">
            <a:extLst>
              <a:ext uri="{FF2B5EF4-FFF2-40B4-BE49-F238E27FC236}">
                <a16:creationId xmlns:a16="http://schemas.microsoft.com/office/drawing/2014/main" id="{34F1F8B2-CDBA-4056-B125-324A63805643}"/>
              </a:ext>
            </a:extLst>
          </p:cNvPr>
          <p:cNvSpPr/>
          <p:nvPr/>
        </p:nvSpPr>
        <p:spPr>
          <a:xfrm>
            <a:off x="482488" y="3214038"/>
            <a:ext cx="130345" cy="1560746"/>
          </a:xfrm>
          <a:prstGeom prst="leftBrace">
            <a:avLst/>
          </a:prstGeom>
          <a:ln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BDB50572-8165-4B98-A0D2-B28458CD6259}"/>
              </a:ext>
            </a:extLst>
          </p:cNvPr>
          <p:cNvSpPr/>
          <p:nvPr/>
        </p:nvSpPr>
        <p:spPr>
          <a:xfrm>
            <a:off x="485900" y="5212089"/>
            <a:ext cx="130345" cy="1560746"/>
          </a:xfrm>
          <a:prstGeom prst="leftBrace">
            <a:avLst/>
          </a:prstGeom>
          <a:ln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EA53002-1F51-4912-A209-9FE8CDF3E394}"/>
              </a:ext>
            </a:extLst>
          </p:cNvPr>
          <p:cNvSpPr txBox="1"/>
          <p:nvPr/>
        </p:nvSpPr>
        <p:spPr>
          <a:xfrm>
            <a:off x="64263" y="3220965"/>
            <a:ext cx="432426" cy="1826654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de-DE" sz="1200" b="1">
                <a:solidFill>
                  <a:schemeClr val="bg1"/>
                </a:solidFill>
              </a:rPr>
              <a:t>STAGING</a:t>
            </a:r>
            <a:endParaRPr lang="de-AT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576D81-838D-4A12-BA8B-7FC2EB0AB763}"/>
              </a:ext>
            </a:extLst>
          </p:cNvPr>
          <p:cNvSpPr txBox="1"/>
          <p:nvPr/>
        </p:nvSpPr>
        <p:spPr>
          <a:xfrm>
            <a:off x="87837" y="5526924"/>
            <a:ext cx="432426" cy="1083374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de-DE" sz="1200" b="1">
                <a:solidFill>
                  <a:schemeClr val="bg1"/>
                </a:solidFill>
              </a:rPr>
              <a:t>PROD</a:t>
            </a:r>
            <a:endParaRPr lang="de-AT" sz="1200" b="1">
              <a:solidFill>
                <a:schemeClr val="bg1"/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BCCEBB8-D584-40E5-BB91-E94C14781EF7}"/>
              </a:ext>
            </a:extLst>
          </p:cNvPr>
          <p:cNvCxnSpPr>
            <a:cxnSpLocks/>
          </p:cNvCxnSpPr>
          <p:nvPr/>
        </p:nvCxnSpPr>
        <p:spPr>
          <a:xfrm flipV="1">
            <a:off x="334911" y="3150805"/>
            <a:ext cx="11779056" cy="15415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A9A5088-C11E-4D38-B14A-8B934A2B9DFC}"/>
              </a:ext>
            </a:extLst>
          </p:cNvPr>
          <p:cNvSpPr/>
          <p:nvPr/>
        </p:nvSpPr>
        <p:spPr>
          <a:xfrm>
            <a:off x="3391812" y="3182346"/>
            <a:ext cx="1477839" cy="303352"/>
          </a:xfrm>
          <a:prstGeom prst="roundRect">
            <a:avLst/>
          </a:prstGeom>
          <a:solidFill>
            <a:srgbClr val="0366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 dirty="0"/>
              <a:t>Blue/Green</a:t>
            </a:r>
            <a:endParaRPr lang="de-AT" sz="1600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E8C9D37-834C-4D06-9424-64DD8FE4B709}"/>
              </a:ext>
            </a:extLst>
          </p:cNvPr>
          <p:cNvGrpSpPr/>
          <p:nvPr/>
        </p:nvGrpSpPr>
        <p:grpSpPr>
          <a:xfrm>
            <a:off x="4736187" y="3172171"/>
            <a:ext cx="361410" cy="335674"/>
            <a:chOff x="2410300" y="2945139"/>
            <a:chExt cx="388082" cy="382579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DF3F03A-3302-454D-AB40-979A44C0DE00}"/>
                </a:ext>
              </a:extLst>
            </p:cNvPr>
            <p:cNvSpPr/>
            <p:nvPr/>
          </p:nvSpPr>
          <p:spPr>
            <a:xfrm>
              <a:off x="2410300" y="2959629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0" name="Picture 22" descr="Image result for helm icon">
              <a:extLst>
                <a:ext uri="{FF2B5EF4-FFF2-40B4-BE49-F238E27FC236}">
                  <a16:creationId xmlns:a16="http://schemas.microsoft.com/office/drawing/2014/main" id="{FD891B20-2921-4DD1-9D90-7D3CDA232A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7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5803" y="2945139"/>
              <a:ext cx="382579" cy="38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865DD0D8-9DA1-4281-AAD7-59A74E455256}"/>
              </a:ext>
            </a:extLst>
          </p:cNvPr>
          <p:cNvSpPr/>
          <p:nvPr/>
        </p:nvSpPr>
        <p:spPr>
          <a:xfrm>
            <a:off x="1032811" y="3182346"/>
            <a:ext cx="1473772" cy="325498"/>
          </a:xfrm>
          <a:prstGeom prst="roundRect">
            <a:avLst/>
          </a:prstGeom>
          <a:solidFill>
            <a:srgbClr val="0366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Update</a:t>
            </a:r>
            <a:endParaRPr lang="de-AT" sz="160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FDC006D-5764-4EB5-8BED-D6B2E5B36726}"/>
              </a:ext>
            </a:extLst>
          </p:cNvPr>
          <p:cNvGrpSpPr/>
          <p:nvPr/>
        </p:nvGrpSpPr>
        <p:grpSpPr>
          <a:xfrm>
            <a:off x="2307251" y="3150952"/>
            <a:ext cx="451794" cy="412580"/>
            <a:chOff x="940309" y="2599639"/>
            <a:chExt cx="535185" cy="535185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7129FCF-CFC4-404F-BC3B-707370A19A77}"/>
                </a:ext>
              </a:extLst>
            </p:cNvPr>
            <p:cNvSpPr/>
            <p:nvPr/>
          </p:nvSpPr>
          <p:spPr>
            <a:xfrm>
              <a:off x="970453" y="2638469"/>
              <a:ext cx="455574" cy="439772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083ECE39-F8C8-40B8-9C44-E3B843F36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0309" y="2599639"/>
              <a:ext cx="535185" cy="535185"/>
            </a:xfrm>
            <a:prstGeom prst="rect">
              <a:avLst/>
            </a:prstGeom>
          </p:spPr>
        </p:pic>
      </p:grpSp>
      <p:sp>
        <p:nvSpPr>
          <p:cNvPr id="63" name="Oval 62">
            <a:extLst>
              <a:ext uri="{FF2B5EF4-FFF2-40B4-BE49-F238E27FC236}">
                <a16:creationId xmlns:a16="http://schemas.microsoft.com/office/drawing/2014/main" id="{5815925B-40AE-4534-9E1D-7ECD0442EE20}"/>
              </a:ext>
            </a:extLst>
          </p:cNvPr>
          <p:cNvSpPr/>
          <p:nvPr/>
        </p:nvSpPr>
        <p:spPr>
          <a:xfrm>
            <a:off x="820914" y="3181767"/>
            <a:ext cx="387849" cy="329586"/>
          </a:xfrm>
          <a:prstGeom prst="ellipse">
            <a:avLst/>
          </a:prstGeom>
          <a:solidFill>
            <a:srgbClr val="6593C8"/>
          </a:solidFill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FFFFFF"/>
                </a:solidFill>
                <a:latin typeface="Calibri" panose="020F0502020204030204"/>
              </a:rPr>
              <a:t>C</a:t>
            </a: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B2DF932-5A7E-481A-BBEC-971F6D61C524}"/>
              </a:ext>
            </a:extLst>
          </p:cNvPr>
          <p:cNvSpPr/>
          <p:nvPr/>
        </p:nvSpPr>
        <p:spPr>
          <a:xfrm>
            <a:off x="3152597" y="3173058"/>
            <a:ext cx="387849" cy="312088"/>
          </a:xfrm>
          <a:prstGeom prst="ellipse">
            <a:avLst/>
          </a:prstGeom>
          <a:solidFill>
            <a:srgbClr val="6593C8"/>
          </a:solidFill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noProof="0">
                <a:solidFill>
                  <a:srgbClr val="FFFFFF"/>
                </a:solidFill>
                <a:latin typeface="Calibri" panose="020F0502020204030204"/>
              </a:rPr>
              <a:t>D</a:t>
            </a: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9779CC99-1CA1-4B1A-9713-DA09AB2E55A5}"/>
              </a:ext>
            </a:extLst>
          </p:cNvPr>
          <p:cNvSpPr/>
          <p:nvPr/>
        </p:nvSpPr>
        <p:spPr>
          <a:xfrm>
            <a:off x="3391812" y="5176774"/>
            <a:ext cx="1477839" cy="303352"/>
          </a:xfrm>
          <a:prstGeom prst="roundRect">
            <a:avLst/>
          </a:prstGeom>
          <a:solidFill>
            <a:srgbClr val="0366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/>
              <a:t>Blue/Green</a:t>
            </a:r>
            <a:endParaRPr lang="de-AT" sz="1600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B2EA89B6-FB4D-4AAD-9844-EA92B99BCF7F}"/>
              </a:ext>
            </a:extLst>
          </p:cNvPr>
          <p:cNvSpPr/>
          <p:nvPr/>
        </p:nvSpPr>
        <p:spPr>
          <a:xfrm>
            <a:off x="1035740" y="5176774"/>
            <a:ext cx="1473772" cy="325498"/>
          </a:xfrm>
          <a:prstGeom prst="roundRect">
            <a:avLst/>
          </a:prstGeom>
          <a:solidFill>
            <a:srgbClr val="0366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Update</a:t>
            </a:r>
            <a:endParaRPr lang="de-AT" sz="160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3D97EAF-1D5F-4F8F-A011-9A1EE34C8C52}"/>
              </a:ext>
            </a:extLst>
          </p:cNvPr>
          <p:cNvGrpSpPr/>
          <p:nvPr/>
        </p:nvGrpSpPr>
        <p:grpSpPr>
          <a:xfrm>
            <a:off x="2310180" y="5145380"/>
            <a:ext cx="451794" cy="412580"/>
            <a:chOff x="940309" y="2599639"/>
            <a:chExt cx="535185" cy="535185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026479B-DA3C-4440-AB05-D160BBD90F61}"/>
                </a:ext>
              </a:extLst>
            </p:cNvPr>
            <p:cNvSpPr/>
            <p:nvPr/>
          </p:nvSpPr>
          <p:spPr>
            <a:xfrm>
              <a:off x="970453" y="2638469"/>
              <a:ext cx="455574" cy="439772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67DB547A-C5CA-4B9C-9765-292565B1D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0309" y="2599639"/>
              <a:ext cx="535185" cy="535185"/>
            </a:xfrm>
            <a:prstGeom prst="rect">
              <a:avLst/>
            </a:prstGeom>
          </p:spPr>
        </p:pic>
      </p:grpSp>
      <p:sp>
        <p:nvSpPr>
          <p:cNvPr id="85" name="Oval 84">
            <a:extLst>
              <a:ext uri="{FF2B5EF4-FFF2-40B4-BE49-F238E27FC236}">
                <a16:creationId xmlns:a16="http://schemas.microsoft.com/office/drawing/2014/main" id="{052066C6-F645-450A-B1AB-D871FD0FDF30}"/>
              </a:ext>
            </a:extLst>
          </p:cNvPr>
          <p:cNvSpPr/>
          <p:nvPr/>
        </p:nvSpPr>
        <p:spPr>
          <a:xfrm>
            <a:off x="823843" y="5167486"/>
            <a:ext cx="387849" cy="329586"/>
          </a:xfrm>
          <a:prstGeom prst="ellipse">
            <a:avLst/>
          </a:prstGeom>
          <a:solidFill>
            <a:srgbClr val="6593C8"/>
          </a:solidFill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FFFFFF"/>
                </a:solidFill>
                <a:latin typeface="Calibri" panose="020F0502020204030204"/>
              </a:rPr>
              <a:t>C</a:t>
            </a: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80047C1-A02E-4A5B-A131-35E93AF3B6D3}"/>
              </a:ext>
            </a:extLst>
          </p:cNvPr>
          <p:cNvSpPr/>
          <p:nvPr/>
        </p:nvSpPr>
        <p:spPr>
          <a:xfrm>
            <a:off x="3155526" y="5167486"/>
            <a:ext cx="387849" cy="329586"/>
          </a:xfrm>
          <a:prstGeom prst="ellipse">
            <a:avLst/>
          </a:prstGeom>
          <a:solidFill>
            <a:srgbClr val="6593C8"/>
          </a:solidFill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noProof="0">
                <a:solidFill>
                  <a:srgbClr val="FFFFFF"/>
                </a:solidFill>
                <a:latin typeface="Calibri" panose="020F0502020204030204"/>
              </a:rPr>
              <a:t>D</a:t>
            </a: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93C9EA4F-6CEF-42EA-9755-0659BACB1FB5}"/>
              </a:ext>
            </a:extLst>
          </p:cNvPr>
          <p:cNvCxnSpPr>
            <a:cxnSpLocks/>
          </p:cNvCxnSpPr>
          <p:nvPr/>
        </p:nvCxnSpPr>
        <p:spPr>
          <a:xfrm flipV="1">
            <a:off x="317183" y="5132009"/>
            <a:ext cx="11779056" cy="15415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D10D7DB-72EB-4468-A24E-DC9D4E9B52DF}"/>
              </a:ext>
            </a:extLst>
          </p:cNvPr>
          <p:cNvGrpSpPr/>
          <p:nvPr/>
        </p:nvGrpSpPr>
        <p:grpSpPr>
          <a:xfrm>
            <a:off x="4699476" y="5163900"/>
            <a:ext cx="361410" cy="335674"/>
            <a:chOff x="2410300" y="2945139"/>
            <a:chExt cx="388082" cy="382579"/>
          </a:xfrm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219C66E-AF48-40E4-8B73-9713F0E8FBC2}"/>
                </a:ext>
              </a:extLst>
            </p:cNvPr>
            <p:cNvSpPr/>
            <p:nvPr/>
          </p:nvSpPr>
          <p:spPr>
            <a:xfrm>
              <a:off x="2410300" y="2959629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2" name="Picture 22" descr="Image result for helm icon">
              <a:extLst>
                <a:ext uri="{FF2B5EF4-FFF2-40B4-BE49-F238E27FC236}">
                  <a16:creationId xmlns:a16="http://schemas.microsoft.com/office/drawing/2014/main" id="{868A15D0-2A60-4014-915D-1D9D133A12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7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5803" y="2945139"/>
              <a:ext cx="382579" cy="38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2" name="Picture 91">
            <a:extLst>
              <a:ext uri="{FF2B5EF4-FFF2-40B4-BE49-F238E27FC236}">
                <a16:creationId xmlns:a16="http://schemas.microsoft.com/office/drawing/2014/main" id="{F5DF4B5F-7AB8-4095-88BA-06B84BD09DF4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9674" t="13269"/>
          <a:stretch/>
        </p:blipFill>
        <p:spPr>
          <a:xfrm>
            <a:off x="764453" y="3730849"/>
            <a:ext cx="2048141" cy="10731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7C4AEF25-70C9-4F3E-8B54-DB7FFAF83997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9674" t="13269"/>
          <a:stretch/>
        </p:blipFill>
        <p:spPr>
          <a:xfrm>
            <a:off x="788049" y="5684597"/>
            <a:ext cx="2048141" cy="10731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87825F65-7535-44CA-8CB8-BD2A02BA08F1}"/>
              </a:ext>
            </a:extLst>
          </p:cNvPr>
          <p:cNvSpPr/>
          <p:nvPr/>
        </p:nvSpPr>
        <p:spPr>
          <a:xfrm>
            <a:off x="1239621" y="4540596"/>
            <a:ext cx="13660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PLACEHOLDER</a:t>
            </a:r>
            <a:endParaRPr lang="de-AT" sz="1400">
              <a:highlight>
                <a:srgbClr val="C0C0C0"/>
              </a:highlight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042BF5E-8454-4BC9-A837-4FE5839313FA}"/>
              </a:ext>
            </a:extLst>
          </p:cNvPr>
          <p:cNvSpPr/>
          <p:nvPr/>
        </p:nvSpPr>
        <p:spPr>
          <a:xfrm>
            <a:off x="1239621" y="6496860"/>
            <a:ext cx="13660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PLACEHOLDER</a:t>
            </a:r>
            <a:endParaRPr lang="de-AT" sz="1400">
              <a:highlight>
                <a:srgbClr val="C0C0C0"/>
              </a:highlight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73AE4F8-48B8-48B2-9FE7-FCFA50BB3714}"/>
              </a:ext>
            </a:extLst>
          </p:cNvPr>
          <p:cNvGrpSpPr/>
          <p:nvPr/>
        </p:nvGrpSpPr>
        <p:grpSpPr>
          <a:xfrm>
            <a:off x="9026631" y="2575913"/>
            <a:ext cx="438393" cy="438393"/>
            <a:chOff x="3592144" y="3735694"/>
            <a:chExt cx="438393" cy="438393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E7F80329-CE7D-4146-AB77-EA05F49456C8}"/>
                </a:ext>
              </a:extLst>
            </p:cNvPr>
            <p:cNvSpPr/>
            <p:nvPr/>
          </p:nvSpPr>
          <p:spPr>
            <a:xfrm>
              <a:off x="3625507" y="3777438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19" name="Picture 8" descr="Image result for pureperformance podcast">
              <a:extLst>
                <a:ext uri="{FF2B5EF4-FFF2-40B4-BE49-F238E27FC236}">
                  <a16:creationId xmlns:a16="http://schemas.microsoft.com/office/drawing/2014/main" id="{445BB02C-A336-43B5-AD2A-599CD332A4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clrChange>
                <a:clrFrom>
                  <a:srgbClr val="73BD28"/>
                </a:clrFrom>
                <a:clrTo>
                  <a:srgbClr val="73BD2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2144" y="3735694"/>
              <a:ext cx="438393" cy="438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8C24EE6C-4292-4070-BE20-FFD945E520F6}"/>
              </a:ext>
            </a:extLst>
          </p:cNvPr>
          <p:cNvGrpSpPr/>
          <p:nvPr/>
        </p:nvGrpSpPr>
        <p:grpSpPr>
          <a:xfrm>
            <a:off x="8584351" y="2619913"/>
            <a:ext cx="505070" cy="408434"/>
            <a:chOff x="2927811" y="3997877"/>
            <a:chExt cx="505070" cy="408434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F01F375-4055-41EA-9F27-15B56EAF462D}"/>
                </a:ext>
              </a:extLst>
            </p:cNvPr>
            <p:cNvSpPr/>
            <p:nvPr/>
          </p:nvSpPr>
          <p:spPr>
            <a:xfrm>
              <a:off x="2956899" y="3997877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22" name="Picture 2">
              <a:extLst>
                <a:ext uri="{FF2B5EF4-FFF2-40B4-BE49-F238E27FC236}">
                  <a16:creationId xmlns:a16="http://schemas.microsoft.com/office/drawing/2014/main" id="{0C24B9C5-2BB9-461F-A64E-7390EF4387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/>
            <a:stretch>
              <a:fillRect/>
            </a:stretch>
          </p:blipFill>
          <p:spPr bwMode="auto">
            <a:xfrm>
              <a:off x="2927811" y="4040571"/>
              <a:ext cx="505070" cy="36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A471D20-1CB4-4E52-81F2-E3AA77237F91}"/>
              </a:ext>
            </a:extLst>
          </p:cNvPr>
          <p:cNvGrpSpPr/>
          <p:nvPr/>
        </p:nvGrpSpPr>
        <p:grpSpPr>
          <a:xfrm>
            <a:off x="9491784" y="2617657"/>
            <a:ext cx="387849" cy="352420"/>
            <a:chOff x="2022451" y="4419959"/>
            <a:chExt cx="387849" cy="352420"/>
          </a:xfrm>
        </p:grpSpPr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3BC98BA-517E-4914-AAEE-6DBE7D5F0EAD}"/>
                </a:ext>
              </a:extLst>
            </p:cNvPr>
            <p:cNvSpPr/>
            <p:nvPr/>
          </p:nvSpPr>
          <p:spPr>
            <a:xfrm>
              <a:off x="2022451" y="4419959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26" name="Picture 6">
              <a:extLst>
                <a:ext uri="{FF2B5EF4-FFF2-40B4-BE49-F238E27FC236}">
                  <a16:creationId xmlns:a16="http://schemas.microsoft.com/office/drawing/2014/main" id="{4E6F98CB-2997-45B5-8E8A-ADA3AE1717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/>
            <a:stretch>
              <a:fillRect/>
            </a:stretch>
          </p:blipFill>
          <p:spPr bwMode="auto">
            <a:xfrm>
              <a:off x="2065758" y="4457618"/>
              <a:ext cx="296773" cy="301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7" name="Rectangle 126">
            <a:extLst>
              <a:ext uri="{FF2B5EF4-FFF2-40B4-BE49-F238E27FC236}">
                <a16:creationId xmlns:a16="http://schemas.microsoft.com/office/drawing/2014/main" id="{9CB8F2AD-26B2-486C-A040-60E076399EE1}"/>
              </a:ext>
            </a:extLst>
          </p:cNvPr>
          <p:cNvSpPr/>
          <p:nvPr/>
        </p:nvSpPr>
        <p:spPr>
          <a:xfrm>
            <a:off x="3134459" y="3746050"/>
            <a:ext cx="2040761" cy="1057945"/>
          </a:xfrm>
          <a:prstGeom prst="rect">
            <a:avLst/>
          </a:prstGeom>
          <a:noFill/>
          <a:ln w="2222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392D155B-43FD-4E47-A443-B93CC17510ED}"/>
              </a:ext>
            </a:extLst>
          </p:cNvPr>
          <p:cNvSpPr/>
          <p:nvPr/>
        </p:nvSpPr>
        <p:spPr>
          <a:xfrm>
            <a:off x="3133439" y="5673960"/>
            <a:ext cx="2040761" cy="1073146"/>
          </a:xfrm>
          <a:prstGeom prst="rect">
            <a:avLst/>
          </a:prstGeom>
          <a:noFill/>
          <a:ln w="2222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1A66382-061B-4ECF-A835-02E799A3A138}"/>
              </a:ext>
            </a:extLst>
          </p:cNvPr>
          <p:cNvGrpSpPr/>
          <p:nvPr/>
        </p:nvGrpSpPr>
        <p:grpSpPr>
          <a:xfrm>
            <a:off x="2991990" y="4584858"/>
            <a:ext cx="323548" cy="307777"/>
            <a:chOff x="4566662" y="1900255"/>
            <a:chExt cx="455574" cy="439772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E1B699DB-820A-4B7F-A4FA-8AA310C90059}"/>
                </a:ext>
              </a:extLst>
            </p:cNvPr>
            <p:cNvSpPr/>
            <p:nvPr/>
          </p:nvSpPr>
          <p:spPr>
            <a:xfrm>
              <a:off x="4566662" y="1900255"/>
              <a:ext cx="455574" cy="43977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D2E7D4DE-D94D-4D95-99FE-289CEFE3E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25000"/>
            </a:blip>
            <a:stretch>
              <a:fillRect/>
            </a:stretch>
          </p:blipFill>
          <p:spPr>
            <a:xfrm>
              <a:off x="4619210" y="1929212"/>
              <a:ext cx="369332" cy="369332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D08B4BFE-C998-4332-8D2D-B9AD2D659B13}"/>
              </a:ext>
            </a:extLst>
          </p:cNvPr>
          <p:cNvGrpSpPr/>
          <p:nvPr/>
        </p:nvGrpSpPr>
        <p:grpSpPr>
          <a:xfrm>
            <a:off x="2991990" y="6488307"/>
            <a:ext cx="323548" cy="307777"/>
            <a:chOff x="4566662" y="1900255"/>
            <a:chExt cx="455574" cy="439772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122434AB-BB26-4529-B283-4633737E4E04}"/>
                </a:ext>
              </a:extLst>
            </p:cNvPr>
            <p:cNvSpPr/>
            <p:nvPr/>
          </p:nvSpPr>
          <p:spPr>
            <a:xfrm>
              <a:off x="4566662" y="1900255"/>
              <a:ext cx="455574" cy="43977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2E8B3069-11A8-4DB7-88D4-966AF7FA6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25000"/>
            </a:blip>
            <a:stretch>
              <a:fillRect/>
            </a:stretch>
          </p:blipFill>
          <p:spPr>
            <a:xfrm>
              <a:off x="4619210" y="1929212"/>
              <a:ext cx="369332" cy="3693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465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/>
      <p:bldP spid="94" grpId="0"/>
      <p:bldP spid="9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2">
            <a:extLst>
              <a:ext uri="{FF2B5EF4-FFF2-40B4-BE49-F238E27FC236}">
                <a16:creationId xmlns:a16="http://schemas.microsoft.com/office/drawing/2014/main" id="{71F3071E-4FB3-594D-B61E-B5E86BED36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827105" y="370930"/>
            <a:ext cx="1026704" cy="1026704"/>
          </a:xfrm>
          <a:prstGeom prst="ellipse">
            <a:avLst/>
          </a:prstGeom>
          <a:effectLst/>
        </p:spPr>
      </p:pic>
      <p:sp>
        <p:nvSpPr>
          <p:cNvPr id="69" name="Subtitle 68">
            <a:extLst>
              <a:ext uri="{FF2B5EF4-FFF2-40B4-BE49-F238E27FC236}">
                <a16:creationId xmlns:a16="http://schemas.microsoft.com/office/drawing/2014/main" id="{202F3B8E-CDE9-344F-9DED-122EFFD655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62663"/>
            <a:ext cx="5196840" cy="878561"/>
          </a:xfrm>
        </p:spPr>
        <p:txBody>
          <a:bodyPr/>
          <a:lstStyle/>
          <a:p>
            <a:r>
              <a:rPr lang="en-US"/>
              <a:t>Dynatrace PERFORM HOTDAY</a:t>
            </a:r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5B2492BD-AF62-0C48-93B3-E04000DBF2E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784299" y="1511552"/>
            <a:ext cx="3112316" cy="869570"/>
          </a:xfrm>
        </p:spPr>
        <p:txBody>
          <a:bodyPr>
            <a:noAutofit/>
          </a:bodyPr>
          <a:lstStyle/>
          <a:p>
            <a:r>
              <a:rPr lang="en-US" sz="1000" b="1">
                <a:latin typeface="Bernina Sans" pitchFamily="2" charset="77"/>
              </a:rPr>
              <a:t>Andreas Grimmer</a:t>
            </a:r>
          </a:p>
          <a:p>
            <a:r>
              <a:rPr lang="en-US" sz="1000"/>
              <a:t>Technology Strategist</a:t>
            </a:r>
          </a:p>
          <a:p>
            <a:r>
              <a:rPr lang="en-US" sz="1000"/>
              <a:t>Dynatrace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5498E6DC-741A-1A44-B9F7-A71FC9378FA0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4"/>
          <a:srcRect/>
          <a:stretch/>
        </p:blipFill>
        <p:spPr>
          <a:xfrm>
            <a:off x="9827105" y="2548103"/>
            <a:ext cx="1026704" cy="1026704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8E120F-80FA-423C-8DE8-D6C8E864903E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/>
          </a:p>
        </p:txBody>
      </p:sp>
      <p:sp>
        <p:nvSpPr>
          <p:cNvPr id="10" name="Text Placeholder 69">
            <a:extLst>
              <a:ext uri="{FF2B5EF4-FFF2-40B4-BE49-F238E27FC236}">
                <a16:creationId xmlns:a16="http://schemas.microsoft.com/office/drawing/2014/main" id="{140E0698-9261-954E-95A6-82E8DE4577B3}"/>
              </a:ext>
            </a:extLst>
          </p:cNvPr>
          <p:cNvSpPr txBox="1">
            <a:spLocks/>
          </p:cNvSpPr>
          <p:nvPr/>
        </p:nvSpPr>
        <p:spPr>
          <a:xfrm>
            <a:off x="8784299" y="5896824"/>
            <a:ext cx="3112316" cy="8695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1pPr>
            <a:lvl2pPr marL="457200" indent="0" algn="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b="1">
                <a:latin typeface="Bernina Sans"/>
                <a:cs typeface="Calibri Light"/>
              </a:rPr>
              <a:t>Jonathan Duggan</a:t>
            </a:r>
          </a:p>
          <a:p>
            <a:r>
              <a:rPr lang="en-US" sz="1000">
                <a:latin typeface="Bernina Sans Light"/>
                <a:cs typeface="Calibri Light"/>
              </a:rPr>
              <a:t>Autonomous Cloud Architect</a:t>
            </a:r>
          </a:p>
          <a:p>
            <a:r>
              <a:rPr lang="en-US" sz="1000">
                <a:latin typeface="Bernina Sans Light"/>
                <a:cs typeface="Calibri Light"/>
              </a:rPr>
              <a:t>Dynatrace</a:t>
            </a:r>
          </a:p>
        </p:txBody>
      </p:sp>
      <p:pic>
        <p:nvPicPr>
          <p:cNvPr id="11" name="Picture Placeholder 2" descr="A person wearing glasses and looking at the camera&#10;&#10;Description generated with very high confidence">
            <a:extLst>
              <a:ext uri="{FF2B5EF4-FFF2-40B4-BE49-F238E27FC236}">
                <a16:creationId xmlns:a16="http://schemas.microsoft.com/office/drawing/2014/main" id="{EB136008-42E3-A54B-B573-5374DDB14CB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827105" y="4773727"/>
            <a:ext cx="1026704" cy="1026704"/>
          </a:xfrm>
          <a:prstGeom prst="ellipse">
            <a:avLst/>
          </a:prstGeom>
          <a:effectLst/>
        </p:spPr>
      </p:pic>
      <p:sp>
        <p:nvSpPr>
          <p:cNvPr id="12" name="Text Placeholder 69">
            <a:extLst>
              <a:ext uri="{FF2B5EF4-FFF2-40B4-BE49-F238E27FC236}">
                <a16:creationId xmlns:a16="http://schemas.microsoft.com/office/drawing/2014/main" id="{35C735F2-0051-FA41-8111-8A7ED9DAD89C}"/>
              </a:ext>
            </a:extLst>
          </p:cNvPr>
          <p:cNvSpPr txBox="1">
            <a:spLocks/>
          </p:cNvSpPr>
          <p:nvPr/>
        </p:nvSpPr>
        <p:spPr>
          <a:xfrm>
            <a:off x="8784299" y="3672703"/>
            <a:ext cx="3112316" cy="8695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1pPr>
            <a:lvl2pPr marL="457200" indent="0" algn="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b="1">
                <a:latin typeface="Bernina Sans"/>
                <a:cs typeface="Calibri Light"/>
              </a:rPr>
              <a:t>Johannes Braeuer</a:t>
            </a:r>
          </a:p>
          <a:p>
            <a:r>
              <a:rPr lang="en-US" sz="1000">
                <a:latin typeface="Bernina Sans Light"/>
                <a:cs typeface="Calibri Light"/>
              </a:rPr>
              <a:t>Technology Strategist</a:t>
            </a:r>
          </a:p>
          <a:p>
            <a:r>
              <a:rPr lang="en-US" sz="1000">
                <a:latin typeface="Bernina Sans Light"/>
                <a:cs typeface="Calibri Light"/>
              </a:rPr>
              <a:t>Dynatrace</a:t>
            </a:r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96C75E73-DC1E-054B-9E0E-139004D314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067503"/>
            <a:ext cx="7971181" cy="1927481"/>
          </a:xfrm>
        </p:spPr>
        <p:txBody>
          <a:bodyPr>
            <a:normAutofit fontScale="90000"/>
          </a:bodyPr>
          <a:lstStyle/>
          <a:p>
            <a:r>
              <a:rPr lang="en-US">
                <a:latin typeface="Bernina Sans"/>
                <a:cs typeface="Calibri"/>
              </a:rPr>
              <a:t>Introduction to Autonomous Cloud with Keptn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879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45501-5404-F74D-A0B9-302B5F451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Exercise 1: Onboarding the </a:t>
            </a:r>
            <a:r>
              <a:rPr lang="en-US" err="1"/>
              <a:t>simplenode</a:t>
            </a:r>
            <a:r>
              <a:rPr lang="en-US"/>
              <a:t> Service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557A3F-AF69-1542-BC5D-0D70B42AA3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https://github.com/keptn-workshops/getting-started/tree/master/01_Onboarding_simplenode_service</a:t>
            </a:r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923077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F8EC3B-8E42-4F45-B4FC-9C57A1DB1FAD}"/>
              </a:ext>
            </a:extLst>
          </p:cNvPr>
          <p:cNvSpPr/>
          <p:nvPr/>
        </p:nvSpPr>
        <p:spPr>
          <a:xfrm>
            <a:off x="1443789" y="2050460"/>
            <a:ext cx="9180340" cy="39252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476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A4D6AA-11D6-4861-B373-5851B0398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0357" y="2086655"/>
            <a:ext cx="969155" cy="34451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3E4A852-9355-4470-8C4E-3892CFDB5BDA}"/>
              </a:ext>
            </a:extLst>
          </p:cNvPr>
          <p:cNvSpPr/>
          <p:nvPr/>
        </p:nvSpPr>
        <p:spPr>
          <a:xfrm>
            <a:off x="2950950" y="1687753"/>
            <a:ext cx="1266859" cy="422031"/>
          </a:xfrm>
          <a:prstGeom prst="roundRect">
            <a:avLst/>
          </a:prstGeom>
          <a:solidFill>
            <a:srgbClr val="0366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Config</a:t>
            </a:r>
            <a:endParaRPr lang="de-AT"/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66F2FCBC-0A9B-48A5-A517-CC81B051BCEA}"/>
              </a:ext>
            </a:extLst>
          </p:cNvPr>
          <p:cNvSpPr/>
          <p:nvPr/>
        </p:nvSpPr>
        <p:spPr>
          <a:xfrm>
            <a:off x="5916888" y="1702286"/>
            <a:ext cx="1275314" cy="422031"/>
          </a:xfrm>
          <a:prstGeom prst="roundRect">
            <a:avLst/>
          </a:prstGeom>
          <a:solidFill>
            <a:srgbClr val="0366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/>
              <a:t>ChatOps</a:t>
            </a:r>
            <a:endParaRPr lang="de-AT"/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8DB8767F-8ACF-403B-B4A7-DEFE9E948E44}"/>
              </a:ext>
            </a:extLst>
          </p:cNvPr>
          <p:cNvSpPr/>
          <p:nvPr/>
        </p:nvSpPr>
        <p:spPr>
          <a:xfrm>
            <a:off x="8613700" y="1719997"/>
            <a:ext cx="1275312" cy="422031"/>
          </a:xfrm>
          <a:prstGeom prst="roundRect">
            <a:avLst/>
          </a:prstGeom>
          <a:solidFill>
            <a:srgbClr val="0366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/>
              <a:t>IT Autom</a:t>
            </a:r>
            <a:endParaRPr lang="de-AT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3DACBB2B-839B-448A-A146-1319471A24D0}"/>
              </a:ext>
            </a:extLst>
          </p:cNvPr>
          <p:cNvSpPr/>
          <p:nvPr/>
        </p:nvSpPr>
        <p:spPr>
          <a:xfrm>
            <a:off x="2928727" y="2326019"/>
            <a:ext cx="1266859" cy="422031"/>
          </a:xfrm>
          <a:prstGeom prst="roundRect">
            <a:avLst/>
          </a:prstGeom>
          <a:solidFill>
            <a:srgbClr val="0366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/>
              <a:t>Deploy</a:t>
            </a:r>
            <a:endParaRPr lang="de-AT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36262F61-A187-4D3D-AEE8-F30596B82F23}"/>
              </a:ext>
            </a:extLst>
          </p:cNvPr>
          <p:cNvSpPr/>
          <p:nvPr/>
        </p:nvSpPr>
        <p:spPr>
          <a:xfrm>
            <a:off x="5899479" y="2312961"/>
            <a:ext cx="1275313" cy="422031"/>
          </a:xfrm>
          <a:prstGeom prst="roundRect">
            <a:avLst/>
          </a:prstGeom>
          <a:solidFill>
            <a:srgbClr val="0366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/>
              <a:t>Test</a:t>
            </a:r>
            <a:endParaRPr lang="de-AT"/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8781F8B7-59CC-4D77-BBB7-EA9F24E1E199}"/>
              </a:ext>
            </a:extLst>
          </p:cNvPr>
          <p:cNvSpPr/>
          <p:nvPr/>
        </p:nvSpPr>
        <p:spPr>
          <a:xfrm>
            <a:off x="8591403" y="2293719"/>
            <a:ext cx="1275313" cy="422031"/>
          </a:xfrm>
          <a:prstGeom prst="roundRect">
            <a:avLst/>
          </a:prstGeom>
          <a:solidFill>
            <a:srgbClr val="0366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/>
              <a:t>Observe</a:t>
            </a:r>
            <a:endParaRPr lang="de-AT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1537147-06BD-461D-94C4-557E3BB76AD6}"/>
              </a:ext>
            </a:extLst>
          </p:cNvPr>
          <p:cNvGrpSpPr/>
          <p:nvPr/>
        </p:nvGrpSpPr>
        <p:grpSpPr>
          <a:xfrm>
            <a:off x="3315538" y="1362290"/>
            <a:ext cx="451794" cy="439772"/>
            <a:chOff x="940309" y="2599639"/>
            <a:chExt cx="535185" cy="535185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0EE8DC68-F29D-4BCA-AD11-ADBE67ABCFBA}"/>
                </a:ext>
              </a:extLst>
            </p:cNvPr>
            <p:cNvSpPr/>
            <p:nvPr/>
          </p:nvSpPr>
          <p:spPr>
            <a:xfrm>
              <a:off x="970453" y="2638469"/>
              <a:ext cx="455574" cy="439772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3A5C15ED-B317-41F9-888E-15F478476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0309" y="2599639"/>
              <a:ext cx="535185" cy="535185"/>
            </a:xfrm>
            <a:prstGeom prst="rect">
              <a:avLst/>
            </a:prstGeom>
          </p:spPr>
        </p:pic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696F36D8-4A8A-456A-BDF9-18F4797853E2}"/>
              </a:ext>
            </a:extLst>
          </p:cNvPr>
          <p:cNvGrpSpPr/>
          <p:nvPr/>
        </p:nvGrpSpPr>
        <p:grpSpPr>
          <a:xfrm>
            <a:off x="6344486" y="2648993"/>
            <a:ext cx="387849" cy="352420"/>
            <a:chOff x="1581131" y="4070049"/>
            <a:chExt cx="387849" cy="352420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A62C64D-2DC5-4064-AA50-4CFD5A968A77}"/>
                </a:ext>
              </a:extLst>
            </p:cNvPr>
            <p:cNvSpPr/>
            <p:nvPr/>
          </p:nvSpPr>
          <p:spPr>
            <a:xfrm>
              <a:off x="1581131" y="4070049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34" name="Picture 6">
              <a:extLst>
                <a:ext uri="{FF2B5EF4-FFF2-40B4-BE49-F238E27FC236}">
                  <a16:creationId xmlns:a16="http://schemas.microsoft.com/office/drawing/2014/main" id="{6A20F6A5-5D38-4E39-B9F8-3521B8E161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628964" y="4188239"/>
              <a:ext cx="292182" cy="100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E4ECE447-E01B-4120-91D7-885EAC90E0D2}"/>
              </a:ext>
            </a:extLst>
          </p:cNvPr>
          <p:cNvGrpSpPr/>
          <p:nvPr/>
        </p:nvGrpSpPr>
        <p:grpSpPr>
          <a:xfrm>
            <a:off x="6343210" y="1418975"/>
            <a:ext cx="387849" cy="352420"/>
            <a:chOff x="5979460" y="2982087"/>
            <a:chExt cx="387849" cy="352420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538401B5-AFB8-4D67-B5F4-623709B40A64}"/>
                </a:ext>
              </a:extLst>
            </p:cNvPr>
            <p:cNvSpPr/>
            <p:nvPr/>
          </p:nvSpPr>
          <p:spPr>
            <a:xfrm>
              <a:off x="5979460" y="2982087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28" name="Picture 4" descr="Image result for slack icon">
              <a:extLst>
                <a:ext uri="{FF2B5EF4-FFF2-40B4-BE49-F238E27FC236}">
                  <a16:creationId xmlns:a16="http://schemas.microsoft.com/office/drawing/2014/main" id="{CD08A930-4C7F-4410-A64E-F65887051A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4621" y="3005904"/>
              <a:ext cx="317526" cy="317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8C8ABE7B-0D14-481D-9B0E-E7D4FF03A253}"/>
              </a:ext>
            </a:extLst>
          </p:cNvPr>
          <p:cNvGrpSpPr/>
          <p:nvPr/>
        </p:nvGrpSpPr>
        <p:grpSpPr>
          <a:xfrm>
            <a:off x="9284719" y="1445848"/>
            <a:ext cx="435189" cy="352420"/>
            <a:chOff x="6668842" y="4472099"/>
            <a:chExt cx="435189" cy="352420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83E05787-37E7-4F74-BD1E-B89D5FDC6D63}"/>
                </a:ext>
              </a:extLst>
            </p:cNvPr>
            <p:cNvSpPr/>
            <p:nvPr/>
          </p:nvSpPr>
          <p:spPr>
            <a:xfrm>
              <a:off x="6675666" y="4472099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53" name="Picture 2">
              <a:extLst>
                <a:ext uri="{FF2B5EF4-FFF2-40B4-BE49-F238E27FC236}">
                  <a16:creationId xmlns:a16="http://schemas.microsoft.com/office/drawing/2014/main" id="{F8E126E4-9348-4AF2-8FBF-59FCAFEF46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/>
            <a:stretch>
              <a:fillRect/>
            </a:stretch>
          </p:blipFill>
          <p:spPr bwMode="auto">
            <a:xfrm>
              <a:off x="6668842" y="4566547"/>
              <a:ext cx="435189" cy="194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4D99D0F-7117-4242-B395-2CBAF7B2F064}"/>
              </a:ext>
            </a:extLst>
          </p:cNvPr>
          <p:cNvGrpSpPr/>
          <p:nvPr/>
        </p:nvGrpSpPr>
        <p:grpSpPr>
          <a:xfrm>
            <a:off x="3359762" y="2671809"/>
            <a:ext cx="388082" cy="382579"/>
            <a:chOff x="2410300" y="2945139"/>
            <a:chExt cx="388082" cy="382579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D6CF566F-9491-4287-81A3-CDCD0A852953}"/>
                </a:ext>
              </a:extLst>
            </p:cNvPr>
            <p:cNvSpPr/>
            <p:nvPr/>
          </p:nvSpPr>
          <p:spPr>
            <a:xfrm>
              <a:off x="2410300" y="2959629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46" name="Picture 22" descr="Image result for helm icon">
              <a:extLst>
                <a:ext uri="{FF2B5EF4-FFF2-40B4-BE49-F238E27FC236}">
                  <a16:creationId xmlns:a16="http://schemas.microsoft.com/office/drawing/2014/main" id="{CB601A25-9426-42AC-8B6E-96F51E2A0E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7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5803" y="2945139"/>
              <a:ext cx="382579" cy="38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9" name="Rectangle: Rounded Corners 1048">
            <a:extLst>
              <a:ext uri="{FF2B5EF4-FFF2-40B4-BE49-F238E27FC236}">
                <a16:creationId xmlns:a16="http://schemas.microsoft.com/office/drawing/2014/main" id="{DA0264FD-CC0D-42E2-8D48-E9EF0347D658}"/>
              </a:ext>
            </a:extLst>
          </p:cNvPr>
          <p:cNvSpPr/>
          <p:nvPr/>
        </p:nvSpPr>
        <p:spPr>
          <a:xfrm>
            <a:off x="1308415" y="1360889"/>
            <a:ext cx="9796697" cy="1724508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51" name="Title 1050">
            <a:extLst>
              <a:ext uri="{FF2B5EF4-FFF2-40B4-BE49-F238E27FC236}">
                <a16:creationId xmlns:a16="http://schemas.microsoft.com/office/drawing/2014/main" id="{65FB106E-7368-42F7-9422-558A4A1E7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solidFill>
                  <a:schemeClr val="bg1"/>
                </a:solidFill>
              </a:rPr>
              <a:t>Deploy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Artifact</a:t>
            </a:r>
            <a:r>
              <a:rPr lang="de-DE">
                <a:solidFill>
                  <a:schemeClr val="bg1"/>
                </a:solidFill>
              </a:rPr>
              <a:t> v5.0.1:</a:t>
            </a:r>
            <a:endParaRPr lang="de-AT">
              <a:solidFill>
                <a:schemeClr val="bg1"/>
              </a:solidFill>
            </a:endParaRPr>
          </a:p>
        </p:txBody>
      </p:sp>
      <p:grpSp>
        <p:nvGrpSpPr>
          <p:cNvPr id="436" name="Group 435">
            <a:extLst>
              <a:ext uri="{FF2B5EF4-FFF2-40B4-BE49-F238E27FC236}">
                <a16:creationId xmlns:a16="http://schemas.microsoft.com/office/drawing/2014/main" id="{8A9E5E8F-1E13-4864-A4FA-7104A533F8A4}"/>
              </a:ext>
            </a:extLst>
          </p:cNvPr>
          <p:cNvGrpSpPr/>
          <p:nvPr/>
        </p:nvGrpSpPr>
        <p:grpSpPr>
          <a:xfrm>
            <a:off x="8764944" y="1459736"/>
            <a:ext cx="387849" cy="362857"/>
            <a:chOff x="3117101" y="3898162"/>
            <a:chExt cx="387849" cy="362857"/>
          </a:xfrm>
        </p:grpSpPr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8459EC76-1952-4A8F-BB83-F896C0FC2B11}"/>
                </a:ext>
              </a:extLst>
            </p:cNvPr>
            <p:cNvSpPr/>
            <p:nvPr/>
          </p:nvSpPr>
          <p:spPr>
            <a:xfrm>
              <a:off x="3117101" y="3898162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38" name="Picture 26">
              <a:extLst>
                <a:ext uri="{FF2B5EF4-FFF2-40B4-BE49-F238E27FC236}">
                  <a16:creationId xmlns:a16="http://schemas.microsoft.com/office/drawing/2014/main" id="{1D8ED31F-1F8E-4C38-B13D-761E30FB7A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/>
            <a:srcRect/>
            <a:stretch/>
          </p:blipFill>
          <p:spPr bwMode="auto">
            <a:xfrm>
              <a:off x="3176152" y="3935493"/>
              <a:ext cx="295932" cy="325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9" name="TextBox 208">
            <a:extLst>
              <a:ext uri="{FF2B5EF4-FFF2-40B4-BE49-F238E27FC236}">
                <a16:creationId xmlns:a16="http://schemas.microsoft.com/office/drawing/2014/main" id="{0FCE9D39-DD87-4821-B58A-8B856721888F}"/>
              </a:ext>
            </a:extLst>
          </p:cNvPr>
          <p:cNvSpPr txBox="1"/>
          <p:nvPr/>
        </p:nvSpPr>
        <p:spPr>
          <a:xfrm>
            <a:off x="3961466" y="677662"/>
            <a:ext cx="666400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keptn send </a:t>
            </a:r>
            <a:r>
              <a:rPr lang="de-DE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</a:t>
            </a: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new-artifact</a:t>
            </a: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myservice:</a:t>
            </a:r>
            <a:r>
              <a:rPr lang="de-DE">
                <a:solidFill>
                  <a:schemeClr val="bg1"/>
                </a:solidFill>
                <a:highlight>
                  <a:srgbClr val="73A53E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5.0.1</a:t>
            </a:r>
            <a:endParaRPr lang="de-AT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D6DE329D-1BFE-495A-953D-11ECD6995E0D}"/>
              </a:ext>
            </a:extLst>
          </p:cNvPr>
          <p:cNvGrpSpPr/>
          <p:nvPr/>
        </p:nvGrpSpPr>
        <p:grpSpPr>
          <a:xfrm>
            <a:off x="1324199" y="2681820"/>
            <a:ext cx="455574" cy="439772"/>
            <a:chOff x="4566662" y="1900255"/>
            <a:chExt cx="455574" cy="439772"/>
          </a:xfrm>
        </p:grpSpPr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1F596D-3A47-48C2-8316-D02336F60057}"/>
                </a:ext>
              </a:extLst>
            </p:cNvPr>
            <p:cNvSpPr/>
            <p:nvPr/>
          </p:nvSpPr>
          <p:spPr>
            <a:xfrm>
              <a:off x="4566662" y="1900255"/>
              <a:ext cx="455574" cy="43977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4" name="Picture 213">
              <a:extLst>
                <a:ext uri="{FF2B5EF4-FFF2-40B4-BE49-F238E27FC236}">
                  <a16:creationId xmlns:a16="http://schemas.microsoft.com/office/drawing/2014/main" id="{A19837B7-69AD-492C-9425-2A209E598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25000"/>
            </a:blip>
            <a:stretch>
              <a:fillRect/>
            </a:stretch>
          </p:blipFill>
          <p:spPr>
            <a:xfrm>
              <a:off x="4619210" y="1929212"/>
              <a:ext cx="369332" cy="369332"/>
            </a:xfrm>
            <a:prstGeom prst="rect">
              <a:avLst/>
            </a:prstGeom>
          </p:spPr>
        </p:pic>
      </p:grpSp>
      <p:sp>
        <p:nvSpPr>
          <p:cNvPr id="41" name="Left Brace 40">
            <a:extLst>
              <a:ext uri="{FF2B5EF4-FFF2-40B4-BE49-F238E27FC236}">
                <a16:creationId xmlns:a16="http://schemas.microsoft.com/office/drawing/2014/main" id="{34F1F8B2-CDBA-4056-B125-324A63805643}"/>
              </a:ext>
            </a:extLst>
          </p:cNvPr>
          <p:cNvSpPr/>
          <p:nvPr/>
        </p:nvSpPr>
        <p:spPr>
          <a:xfrm>
            <a:off x="482488" y="3214038"/>
            <a:ext cx="130345" cy="1560746"/>
          </a:xfrm>
          <a:prstGeom prst="leftBrace">
            <a:avLst/>
          </a:prstGeom>
          <a:ln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BDB50572-8165-4B98-A0D2-B28458CD6259}"/>
              </a:ext>
            </a:extLst>
          </p:cNvPr>
          <p:cNvSpPr/>
          <p:nvPr/>
        </p:nvSpPr>
        <p:spPr>
          <a:xfrm>
            <a:off x="485900" y="5212089"/>
            <a:ext cx="130345" cy="1560746"/>
          </a:xfrm>
          <a:prstGeom prst="leftBrace">
            <a:avLst/>
          </a:prstGeom>
          <a:ln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EA53002-1F51-4912-A209-9FE8CDF3E394}"/>
              </a:ext>
            </a:extLst>
          </p:cNvPr>
          <p:cNvSpPr txBox="1"/>
          <p:nvPr/>
        </p:nvSpPr>
        <p:spPr>
          <a:xfrm>
            <a:off x="64263" y="3220965"/>
            <a:ext cx="432426" cy="1826654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de-DE" sz="1200" b="1">
                <a:solidFill>
                  <a:schemeClr val="bg1"/>
                </a:solidFill>
              </a:rPr>
              <a:t>STAGING</a:t>
            </a:r>
            <a:endParaRPr lang="de-AT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576D81-838D-4A12-BA8B-7FC2EB0AB763}"/>
              </a:ext>
            </a:extLst>
          </p:cNvPr>
          <p:cNvSpPr txBox="1"/>
          <p:nvPr/>
        </p:nvSpPr>
        <p:spPr>
          <a:xfrm>
            <a:off x="87837" y="5526924"/>
            <a:ext cx="432426" cy="1083374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de-DE" sz="1200" b="1">
                <a:solidFill>
                  <a:schemeClr val="bg1"/>
                </a:solidFill>
              </a:rPr>
              <a:t>PROD</a:t>
            </a:r>
            <a:endParaRPr lang="de-AT" sz="1200" b="1">
              <a:solidFill>
                <a:schemeClr val="bg1"/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BCCEBB8-D584-40E5-BB91-E94C14781EF7}"/>
              </a:ext>
            </a:extLst>
          </p:cNvPr>
          <p:cNvCxnSpPr>
            <a:cxnSpLocks/>
          </p:cNvCxnSpPr>
          <p:nvPr/>
        </p:nvCxnSpPr>
        <p:spPr>
          <a:xfrm flipV="1">
            <a:off x="334911" y="3150805"/>
            <a:ext cx="11779056" cy="15415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F5A8A5B-1C63-4A43-925F-B77E48432592}"/>
              </a:ext>
            </a:extLst>
          </p:cNvPr>
          <p:cNvSpPr/>
          <p:nvPr/>
        </p:nvSpPr>
        <p:spPr>
          <a:xfrm>
            <a:off x="8351182" y="3182346"/>
            <a:ext cx="1275313" cy="325498"/>
          </a:xfrm>
          <a:prstGeom prst="roundRect">
            <a:avLst/>
          </a:prstGeom>
          <a:solidFill>
            <a:srgbClr val="0366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/>
              <a:t>Score</a:t>
            </a:r>
            <a:endParaRPr lang="de-AT" sz="160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A9A5088-C11E-4D38-B14A-8B934A2B9DFC}"/>
              </a:ext>
            </a:extLst>
          </p:cNvPr>
          <p:cNvSpPr/>
          <p:nvPr/>
        </p:nvSpPr>
        <p:spPr>
          <a:xfrm>
            <a:off x="3391812" y="3182346"/>
            <a:ext cx="1477839" cy="303352"/>
          </a:xfrm>
          <a:prstGeom prst="roundRect">
            <a:avLst/>
          </a:prstGeom>
          <a:solidFill>
            <a:srgbClr val="0366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/>
              <a:t>Blue/Green</a:t>
            </a:r>
            <a:endParaRPr lang="de-AT" sz="160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E8C9D37-834C-4D06-9424-64DD8FE4B709}"/>
              </a:ext>
            </a:extLst>
          </p:cNvPr>
          <p:cNvGrpSpPr/>
          <p:nvPr/>
        </p:nvGrpSpPr>
        <p:grpSpPr>
          <a:xfrm>
            <a:off x="4736187" y="3172171"/>
            <a:ext cx="361410" cy="335674"/>
            <a:chOff x="2410300" y="2945139"/>
            <a:chExt cx="388082" cy="382579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DF3F03A-3302-454D-AB40-979A44C0DE00}"/>
                </a:ext>
              </a:extLst>
            </p:cNvPr>
            <p:cNvSpPr/>
            <p:nvPr/>
          </p:nvSpPr>
          <p:spPr>
            <a:xfrm>
              <a:off x="2410300" y="2959629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0" name="Picture 22" descr="Image result for helm icon">
              <a:extLst>
                <a:ext uri="{FF2B5EF4-FFF2-40B4-BE49-F238E27FC236}">
                  <a16:creationId xmlns:a16="http://schemas.microsoft.com/office/drawing/2014/main" id="{FD891B20-2921-4DD1-9D90-7D3CDA232A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7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5803" y="2945139"/>
              <a:ext cx="382579" cy="38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B36F5FD-9A3D-4CA9-B674-B1CA6CEE5468}"/>
              </a:ext>
            </a:extLst>
          </p:cNvPr>
          <p:cNvSpPr/>
          <p:nvPr/>
        </p:nvSpPr>
        <p:spPr>
          <a:xfrm>
            <a:off x="5883692" y="3182346"/>
            <a:ext cx="1551054" cy="315876"/>
          </a:xfrm>
          <a:prstGeom prst="roundRect">
            <a:avLst/>
          </a:prstGeom>
          <a:solidFill>
            <a:srgbClr val="0366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/>
              <a:t>Performance</a:t>
            </a:r>
            <a:endParaRPr lang="de-AT" sz="160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5F3FA2B-09DC-4B5E-A64E-A341F4C534B6}"/>
              </a:ext>
            </a:extLst>
          </p:cNvPr>
          <p:cNvGrpSpPr/>
          <p:nvPr/>
        </p:nvGrpSpPr>
        <p:grpSpPr>
          <a:xfrm>
            <a:off x="9395204" y="3147153"/>
            <a:ext cx="387849" cy="395383"/>
            <a:chOff x="3592144" y="3735694"/>
            <a:chExt cx="438393" cy="438393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659D067-3B98-4073-9576-7D7B53C20C01}"/>
                </a:ext>
              </a:extLst>
            </p:cNvPr>
            <p:cNvSpPr/>
            <p:nvPr/>
          </p:nvSpPr>
          <p:spPr>
            <a:xfrm>
              <a:off x="3625507" y="3777438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7" name="Picture 8" descr="Image result for pureperformance podcast">
              <a:extLst>
                <a:ext uri="{FF2B5EF4-FFF2-40B4-BE49-F238E27FC236}">
                  <a16:creationId xmlns:a16="http://schemas.microsoft.com/office/drawing/2014/main" id="{C1CAD60F-161F-4D48-8324-88F26B88D2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clrChange>
                <a:clrFrom>
                  <a:srgbClr val="73BD28"/>
                </a:clrFrom>
                <a:clrTo>
                  <a:srgbClr val="73BD2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2144" y="3735694"/>
              <a:ext cx="438393" cy="438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865DD0D8-9DA1-4281-AAD7-59A74E455256}"/>
              </a:ext>
            </a:extLst>
          </p:cNvPr>
          <p:cNvSpPr/>
          <p:nvPr/>
        </p:nvSpPr>
        <p:spPr>
          <a:xfrm>
            <a:off x="1032811" y="3182346"/>
            <a:ext cx="1473772" cy="325498"/>
          </a:xfrm>
          <a:prstGeom prst="roundRect">
            <a:avLst/>
          </a:prstGeom>
          <a:solidFill>
            <a:srgbClr val="0366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Update</a:t>
            </a:r>
            <a:endParaRPr lang="de-AT" sz="160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FDC006D-5764-4EB5-8BED-D6B2E5B36726}"/>
              </a:ext>
            </a:extLst>
          </p:cNvPr>
          <p:cNvGrpSpPr/>
          <p:nvPr/>
        </p:nvGrpSpPr>
        <p:grpSpPr>
          <a:xfrm>
            <a:off x="2307251" y="3150952"/>
            <a:ext cx="451794" cy="412580"/>
            <a:chOff x="940309" y="2599639"/>
            <a:chExt cx="535185" cy="535185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7129FCF-CFC4-404F-BC3B-707370A19A77}"/>
                </a:ext>
              </a:extLst>
            </p:cNvPr>
            <p:cNvSpPr/>
            <p:nvPr/>
          </p:nvSpPr>
          <p:spPr>
            <a:xfrm>
              <a:off x="970453" y="2638469"/>
              <a:ext cx="455574" cy="439772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083ECE39-F8C8-40B8-9C44-E3B843F36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0309" y="2599639"/>
              <a:ext cx="535185" cy="535185"/>
            </a:xfrm>
            <a:prstGeom prst="rect">
              <a:avLst/>
            </a:prstGeom>
          </p:spPr>
        </p:pic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9F66BFEF-865C-45D7-B364-9E9A1F2349F0}"/>
              </a:ext>
            </a:extLst>
          </p:cNvPr>
          <p:cNvSpPr/>
          <p:nvPr/>
        </p:nvSpPr>
        <p:spPr>
          <a:xfrm>
            <a:off x="10540885" y="3182346"/>
            <a:ext cx="1313361" cy="302800"/>
          </a:xfrm>
          <a:prstGeom prst="roundRect">
            <a:avLst/>
          </a:prstGeom>
          <a:solidFill>
            <a:srgbClr val="0366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/>
              <a:t>Promote?</a:t>
            </a:r>
            <a:endParaRPr lang="de-AT" sz="160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815925B-40AE-4534-9E1D-7ECD0442EE20}"/>
              </a:ext>
            </a:extLst>
          </p:cNvPr>
          <p:cNvSpPr/>
          <p:nvPr/>
        </p:nvSpPr>
        <p:spPr>
          <a:xfrm>
            <a:off x="820914" y="3181767"/>
            <a:ext cx="387849" cy="329586"/>
          </a:xfrm>
          <a:prstGeom prst="ellipse">
            <a:avLst/>
          </a:prstGeom>
          <a:solidFill>
            <a:srgbClr val="6593C8"/>
          </a:solidFill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FFFFFF"/>
                </a:solidFill>
                <a:latin typeface="Calibri" panose="020F0502020204030204"/>
              </a:rPr>
              <a:t>C</a:t>
            </a: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B2DF932-5A7E-481A-BBEC-971F6D61C524}"/>
              </a:ext>
            </a:extLst>
          </p:cNvPr>
          <p:cNvSpPr/>
          <p:nvPr/>
        </p:nvSpPr>
        <p:spPr>
          <a:xfrm>
            <a:off x="3152597" y="3173058"/>
            <a:ext cx="387849" cy="312088"/>
          </a:xfrm>
          <a:prstGeom prst="ellipse">
            <a:avLst/>
          </a:prstGeom>
          <a:solidFill>
            <a:srgbClr val="6593C8"/>
          </a:solidFill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noProof="0">
                <a:solidFill>
                  <a:srgbClr val="FFFFFF"/>
                </a:solidFill>
                <a:latin typeface="Calibri" panose="020F0502020204030204"/>
              </a:rPr>
              <a:t>D</a:t>
            </a: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60FD696-4B5D-440A-81EB-711E0AA36E19}"/>
              </a:ext>
            </a:extLst>
          </p:cNvPr>
          <p:cNvSpPr/>
          <p:nvPr/>
        </p:nvSpPr>
        <p:spPr>
          <a:xfrm>
            <a:off x="5672586" y="3173058"/>
            <a:ext cx="387849" cy="329586"/>
          </a:xfrm>
          <a:prstGeom prst="ellipse">
            <a:avLst/>
          </a:prstGeom>
          <a:solidFill>
            <a:srgbClr val="6593C8"/>
          </a:solidFill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FFFFFF"/>
                </a:solidFill>
                <a:latin typeface="Calibri" panose="020F0502020204030204"/>
              </a:rPr>
              <a:t>T</a:t>
            </a: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3218453-B6B3-4AEF-A0F5-657202BC23ED}"/>
              </a:ext>
            </a:extLst>
          </p:cNvPr>
          <p:cNvSpPr/>
          <p:nvPr/>
        </p:nvSpPr>
        <p:spPr>
          <a:xfrm>
            <a:off x="8173046" y="3173058"/>
            <a:ext cx="387849" cy="329586"/>
          </a:xfrm>
          <a:prstGeom prst="ellipse">
            <a:avLst/>
          </a:prstGeom>
          <a:solidFill>
            <a:srgbClr val="6593C8"/>
          </a:solidFill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noProof="0">
                <a:solidFill>
                  <a:srgbClr val="FFFFFF"/>
                </a:solidFill>
                <a:latin typeface="Calibri" panose="020F0502020204030204"/>
              </a:rPr>
              <a:t>O</a:t>
            </a: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849EC1F-4B64-4471-83EE-A4E4587B90AF}"/>
              </a:ext>
            </a:extLst>
          </p:cNvPr>
          <p:cNvGrpSpPr/>
          <p:nvPr/>
        </p:nvGrpSpPr>
        <p:grpSpPr>
          <a:xfrm>
            <a:off x="10384327" y="3177795"/>
            <a:ext cx="348515" cy="333042"/>
            <a:chOff x="3117101" y="3898162"/>
            <a:chExt cx="387849" cy="362857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75B3B1AB-5AC7-46CE-9848-90E339069178}"/>
                </a:ext>
              </a:extLst>
            </p:cNvPr>
            <p:cNvSpPr/>
            <p:nvPr/>
          </p:nvSpPr>
          <p:spPr>
            <a:xfrm>
              <a:off x="3117101" y="3898162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9" name="Picture 26">
              <a:extLst>
                <a:ext uri="{FF2B5EF4-FFF2-40B4-BE49-F238E27FC236}">
                  <a16:creationId xmlns:a16="http://schemas.microsoft.com/office/drawing/2014/main" id="{DC4ABD64-7F6F-4790-8228-C441E8BB1C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/>
            <a:srcRect/>
            <a:stretch/>
          </p:blipFill>
          <p:spPr bwMode="auto">
            <a:xfrm>
              <a:off x="3176152" y="3935493"/>
              <a:ext cx="295932" cy="325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F6CA77C-B65C-473A-A197-EF2B8CBA7E86}"/>
              </a:ext>
            </a:extLst>
          </p:cNvPr>
          <p:cNvGrpSpPr/>
          <p:nvPr/>
        </p:nvGrpSpPr>
        <p:grpSpPr>
          <a:xfrm>
            <a:off x="7247398" y="3164074"/>
            <a:ext cx="387849" cy="352420"/>
            <a:chOff x="1581131" y="4070049"/>
            <a:chExt cx="387849" cy="35242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61D59CC2-C376-415B-AB15-1B4B2ADC07D5}"/>
                </a:ext>
              </a:extLst>
            </p:cNvPr>
            <p:cNvSpPr/>
            <p:nvPr/>
          </p:nvSpPr>
          <p:spPr>
            <a:xfrm>
              <a:off x="1581131" y="4070049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2" name="Picture 6">
              <a:extLst>
                <a:ext uri="{FF2B5EF4-FFF2-40B4-BE49-F238E27FC236}">
                  <a16:creationId xmlns:a16="http://schemas.microsoft.com/office/drawing/2014/main" id="{E7293238-076A-49D1-BAC7-078C0BFD12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628964" y="4188239"/>
              <a:ext cx="292182" cy="100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A92BA68B-53DC-4FC2-9692-13F2C5A0079C}"/>
              </a:ext>
            </a:extLst>
          </p:cNvPr>
          <p:cNvSpPr/>
          <p:nvPr/>
        </p:nvSpPr>
        <p:spPr>
          <a:xfrm>
            <a:off x="8354111" y="5166142"/>
            <a:ext cx="1275313" cy="325498"/>
          </a:xfrm>
          <a:prstGeom prst="roundRect">
            <a:avLst/>
          </a:prstGeom>
          <a:solidFill>
            <a:srgbClr val="0366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/>
              <a:t>Score</a:t>
            </a:r>
            <a:endParaRPr lang="de-AT" sz="160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9779CC99-1CA1-4B1A-9713-DA09AB2E55A5}"/>
              </a:ext>
            </a:extLst>
          </p:cNvPr>
          <p:cNvSpPr/>
          <p:nvPr/>
        </p:nvSpPr>
        <p:spPr>
          <a:xfrm>
            <a:off x="3391812" y="5176774"/>
            <a:ext cx="1477839" cy="303352"/>
          </a:xfrm>
          <a:prstGeom prst="roundRect">
            <a:avLst/>
          </a:prstGeom>
          <a:solidFill>
            <a:srgbClr val="0366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/>
              <a:t>Blue/Green</a:t>
            </a:r>
            <a:endParaRPr lang="de-AT" sz="1600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60AFF442-9833-4DA4-A15A-157AECA91A11}"/>
              </a:ext>
            </a:extLst>
          </p:cNvPr>
          <p:cNvSpPr/>
          <p:nvPr/>
        </p:nvSpPr>
        <p:spPr>
          <a:xfrm>
            <a:off x="5886621" y="5171458"/>
            <a:ext cx="1551054" cy="315876"/>
          </a:xfrm>
          <a:prstGeom prst="roundRect">
            <a:avLst/>
          </a:prstGeom>
          <a:pattFill prst="pct10">
            <a:fgClr>
              <a:srgbClr val="0366AD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160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2EAE00C-17ED-4125-8D29-39563B62DEB6}"/>
              </a:ext>
            </a:extLst>
          </p:cNvPr>
          <p:cNvGrpSpPr/>
          <p:nvPr/>
        </p:nvGrpSpPr>
        <p:grpSpPr>
          <a:xfrm>
            <a:off x="9398133" y="5141581"/>
            <a:ext cx="387849" cy="395383"/>
            <a:chOff x="3592144" y="3735694"/>
            <a:chExt cx="438393" cy="438393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A5B51E5-C4F0-4441-A317-D6711377CC42}"/>
                </a:ext>
              </a:extLst>
            </p:cNvPr>
            <p:cNvSpPr/>
            <p:nvPr/>
          </p:nvSpPr>
          <p:spPr>
            <a:xfrm>
              <a:off x="3625507" y="3777438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9" name="Picture 8" descr="Image result for pureperformance podcast">
              <a:extLst>
                <a:ext uri="{FF2B5EF4-FFF2-40B4-BE49-F238E27FC236}">
                  <a16:creationId xmlns:a16="http://schemas.microsoft.com/office/drawing/2014/main" id="{11387C05-0F28-4935-80B4-C29B5DBF7C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clrChange>
                <a:clrFrom>
                  <a:srgbClr val="73BD28"/>
                </a:clrFrom>
                <a:clrTo>
                  <a:srgbClr val="73BD2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2144" y="3735694"/>
              <a:ext cx="438393" cy="438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B2EA89B6-FB4D-4AAD-9844-EA92B99BCF7F}"/>
              </a:ext>
            </a:extLst>
          </p:cNvPr>
          <p:cNvSpPr/>
          <p:nvPr/>
        </p:nvSpPr>
        <p:spPr>
          <a:xfrm>
            <a:off x="1035740" y="5176774"/>
            <a:ext cx="1473772" cy="325498"/>
          </a:xfrm>
          <a:prstGeom prst="roundRect">
            <a:avLst/>
          </a:prstGeom>
          <a:solidFill>
            <a:srgbClr val="0366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Update</a:t>
            </a:r>
            <a:endParaRPr lang="de-AT" sz="160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3D97EAF-1D5F-4F8F-A011-9A1EE34C8C52}"/>
              </a:ext>
            </a:extLst>
          </p:cNvPr>
          <p:cNvGrpSpPr/>
          <p:nvPr/>
        </p:nvGrpSpPr>
        <p:grpSpPr>
          <a:xfrm>
            <a:off x="2310180" y="5145380"/>
            <a:ext cx="451794" cy="412580"/>
            <a:chOff x="940309" y="2599639"/>
            <a:chExt cx="535185" cy="535185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026479B-DA3C-4440-AB05-D160BBD90F61}"/>
                </a:ext>
              </a:extLst>
            </p:cNvPr>
            <p:cNvSpPr/>
            <p:nvPr/>
          </p:nvSpPr>
          <p:spPr>
            <a:xfrm>
              <a:off x="970453" y="2638469"/>
              <a:ext cx="455574" cy="439772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67DB547A-C5CA-4B9C-9765-292565B1D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0309" y="2599639"/>
              <a:ext cx="535185" cy="535185"/>
            </a:xfrm>
            <a:prstGeom prst="rect">
              <a:avLst/>
            </a:prstGeom>
          </p:spPr>
        </p:pic>
      </p:grp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26FC2C69-3E68-4518-8CE0-BFD4C8CF740A}"/>
              </a:ext>
            </a:extLst>
          </p:cNvPr>
          <p:cNvSpPr/>
          <p:nvPr/>
        </p:nvSpPr>
        <p:spPr>
          <a:xfrm>
            <a:off x="10512190" y="5166142"/>
            <a:ext cx="1275313" cy="302800"/>
          </a:xfrm>
          <a:prstGeom prst="roundRect">
            <a:avLst/>
          </a:prstGeom>
          <a:solidFill>
            <a:srgbClr val="0366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/>
              <a:t>Keep?</a:t>
            </a:r>
            <a:endParaRPr lang="de-AT" sz="160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052066C6-F645-450A-B1AB-D871FD0FDF30}"/>
              </a:ext>
            </a:extLst>
          </p:cNvPr>
          <p:cNvSpPr/>
          <p:nvPr/>
        </p:nvSpPr>
        <p:spPr>
          <a:xfrm>
            <a:off x="823843" y="5167486"/>
            <a:ext cx="387849" cy="329586"/>
          </a:xfrm>
          <a:prstGeom prst="ellipse">
            <a:avLst/>
          </a:prstGeom>
          <a:solidFill>
            <a:srgbClr val="6593C8"/>
          </a:solidFill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FFFFFF"/>
                </a:solidFill>
                <a:latin typeface="Calibri" panose="020F0502020204030204"/>
              </a:rPr>
              <a:t>C</a:t>
            </a: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80047C1-A02E-4A5B-A131-35E93AF3B6D3}"/>
              </a:ext>
            </a:extLst>
          </p:cNvPr>
          <p:cNvSpPr/>
          <p:nvPr/>
        </p:nvSpPr>
        <p:spPr>
          <a:xfrm>
            <a:off x="3155526" y="5167486"/>
            <a:ext cx="387849" cy="329586"/>
          </a:xfrm>
          <a:prstGeom prst="ellipse">
            <a:avLst/>
          </a:prstGeom>
          <a:solidFill>
            <a:srgbClr val="6593C8"/>
          </a:solidFill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noProof="0">
                <a:solidFill>
                  <a:srgbClr val="FFFFFF"/>
                </a:solidFill>
                <a:latin typeface="Calibri" panose="020F0502020204030204"/>
              </a:rPr>
              <a:t>D</a:t>
            </a: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331F999-0D17-4894-A87A-58476DF536BC}"/>
              </a:ext>
            </a:extLst>
          </p:cNvPr>
          <p:cNvSpPr/>
          <p:nvPr/>
        </p:nvSpPr>
        <p:spPr>
          <a:xfrm>
            <a:off x="5675515" y="5167486"/>
            <a:ext cx="387849" cy="329586"/>
          </a:xfrm>
          <a:prstGeom prst="ellipse">
            <a:avLst/>
          </a:prstGeom>
          <a:solidFill>
            <a:srgbClr val="6593C8"/>
          </a:solidFill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</a:t>
            </a: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B10972F-2720-4947-AF7A-9BC79596A867}"/>
              </a:ext>
            </a:extLst>
          </p:cNvPr>
          <p:cNvSpPr/>
          <p:nvPr/>
        </p:nvSpPr>
        <p:spPr>
          <a:xfrm>
            <a:off x="8175975" y="5167486"/>
            <a:ext cx="387849" cy="329586"/>
          </a:xfrm>
          <a:prstGeom prst="ellipse">
            <a:avLst/>
          </a:prstGeom>
          <a:solidFill>
            <a:srgbClr val="6593C8"/>
          </a:solidFill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noProof="0">
                <a:solidFill>
                  <a:srgbClr val="FFFFFF"/>
                </a:solidFill>
                <a:latin typeface="Calibri" panose="020F0502020204030204"/>
              </a:rPr>
              <a:t>O</a:t>
            </a: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7AAC605-108F-4A1B-866C-191114847F48}"/>
              </a:ext>
            </a:extLst>
          </p:cNvPr>
          <p:cNvGrpSpPr/>
          <p:nvPr/>
        </p:nvGrpSpPr>
        <p:grpSpPr>
          <a:xfrm>
            <a:off x="10370901" y="5158090"/>
            <a:ext cx="348515" cy="333042"/>
            <a:chOff x="3117101" y="3898162"/>
            <a:chExt cx="387849" cy="362857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062150F6-B4E2-4027-BBD8-FD16675B09F3}"/>
                </a:ext>
              </a:extLst>
            </p:cNvPr>
            <p:cNvSpPr/>
            <p:nvPr/>
          </p:nvSpPr>
          <p:spPr>
            <a:xfrm>
              <a:off x="3117101" y="3898162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7" name="Picture 26">
              <a:extLst>
                <a:ext uri="{FF2B5EF4-FFF2-40B4-BE49-F238E27FC236}">
                  <a16:creationId xmlns:a16="http://schemas.microsoft.com/office/drawing/2014/main" id="{472DDA37-A52E-4178-9186-4385AB89CA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/>
            <a:srcRect/>
            <a:stretch/>
          </p:blipFill>
          <p:spPr bwMode="auto">
            <a:xfrm>
              <a:off x="3176152" y="3935493"/>
              <a:ext cx="295932" cy="325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93C9EA4F-6CEF-42EA-9755-0659BACB1FB5}"/>
              </a:ext>
            </a:extLst>
          </p:cNvPr>
          <p:cNvCxnSpPr>
            <a:cxnSpLocks/>
          </p:cNvCxnSpPr>
          <p:nvPr/>
        </p:nvCxnSpPr>
        <p:spPr>
          <a:xfrm flipV="1">
            <a:off x="317183" y="5132009"/>
            <a:ext cx="11779056" cy="15415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D10D7DB-72EB-4468-A24E-DC9D4E9B52DF}"/>
              </a:ext>
            </a:extLst>
          </p:cNvPr>
          <p:cNvGrpSpPr/>
          <p:nvPr/>
        </p:nvGrpSpPr>
        <p:grpSpPr>
          <a:xfrm>
            <a:off x="4699476" y="5163900"/>
            <a:ext cx="361410" cy="335674"/>
            <a:chOff x="2410300" y="2945139"/>
            <a:chExt cx="388082" cy="382579"/>
          </a:xfrm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219C66E-AF48-40E4-8B73-9713F0E8FBC2}"/>
                </a:ext>
              </a:extLst>
            </p:cNvPr>
            <p:cNvSpPr/>
            <p:nvPr/>
          </p:nvSpPr>
          <p:spPr>
            <a:xfrm>
              <a:off x="2410300" y="2959629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2" name="Picture 22" descr="Image result for helm icon">
              <a:extLst>
                <a:ext uri="{FF2B5EF4-FFF2-40B4-BE49-F238E27FC236}">
                  <a16:creationId xmlns:a16="http://schemas.microsoft.com/office/drawing/2014/main" id="{868A15D0-2A60-4014-915D-1D9D133A12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7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5803" y="2945139"/>
              <a:ext cx="382579" cy="38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2" name="Picture 91">
            <a:extLst>
              <a:ext uri="{FF2B5EF4-FFF2-40B4-BE49-F238E27FC236}">
                <a16:creationId xmlns:a16="http://schemas.microsoft.com/office/drawing/2014/main" id="{F5DF4B5F-7AB8-4095-88BA-06B84BD09DF4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9674" t="13269"/>
          <a:stretch/>
        </p:blipFill>
        <p:spPr>
          <a:xfrm>
            <a:off x="764453" y="3730849"/>
            <a:ext cx="2048141" cy="10731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7C4AEF25-70C9-4F3E-8B54-DB7FFAF83997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9674" t="13269"/>
          <a:stretch/>
        </p:blipFill>
        <p:spPr>
          <a:xfrm>
            <a:off x="788049" y="5684597"/>
            <a:ext cx="2048141" cy="10731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87825F65-7535-44CA-8CB8-BD2A02BA08F1}"/>
              </a:ext>
            </a:extLst>
          </p:cNvPr>
          <p:cNvSpPr/>
          <p:nvPr/>
        </p:nvSpPr>
        <p:spPr>
          <a:xfrm>
            <a:off x="1239621" y="4540596"/>
            <a:ext cx="13660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PLACEHOLDER</a:t>
            </a:r>
            <a:endParaRPr lang="de-AT" sz="1400">
              <a:highlight>
                <a:srgbClr val="C0C0C0"/>
              </a:highlight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042BF5E-8454-4BC9-A837-4FE5839313FA}"/>
              </a:ext>
            </a:extLst>
          </p:cNvPr>
          <p:cNvSpPr/>
          <p:nvPr/>
        </p:nvSpPr>
        <p:spPr>
          <a:xfrm>
            <a:off x="1239621" y="6487335"/>
            <a:ext cx="13660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PLACEHOLDER</a:t>
            </a:r>
            <a:endParaRPr lang="de-AT" sz="1400">
              <a:highlight>
                <a:srgbClr val="C0C0C0"/>
              </a:highlight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90480C1-F57F-47FC-A5F9-73DB85ED6EE6}"/>
              </a:ext>
            </a:extLst>
          </p:cNvPr>
          <p:cNvSpPr/>
          <p:nvPr/>
        </p:nvSpPr>
        <p:spPr>
          <a:xfrm>
            <a:off x="1239621" y="4540596"/>
            <a:ext cx="721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>
                <a:highlight>
                  <a:srgbClr val="73A53E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5.0.1</a:t>
            </a:r>
            <a:endParaRPr lang="de-AT" sz="1400"/>
          </a:p>
        </p:txBody>
      </p:sp>
      <p:sp>
        <p:nvSpPr>
          <p:cNvPr id="104" name="Regular Pentagon 44">
            <a:extLst>
              <a:ext uri="{FF2B5EF4-FFF2-40B4-BE49-F238E27FC236}">
                <a16:creationId xmlns:a16="http://schemas.microsoft.com/office/drawing/2014/main" id="{E5111DB6-3C11-406A-BB02-9E0D299F9203}"/>
              </a:ext>
            </a:extLst>
          </p:cNvPr>
          <p:cNvSpPr/>
          <p:nvPr/>
        </p:nvSpPr>
        <p:spPr>
          <a:xfrm>
            <a:off x="3355395" y="3816084"/>
            <a:ext cx="535332" cy="387717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B7D75811-1444-4901-9F71-483BFD281DE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08786" y="3714788"/>
            <a:ext cx="2006329" cy="1084272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C9B7F8B2-9F1D-45CD-A4B2-077E86C74EA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64073" y="3689537"/>
            <a:ext cx="1724953" cy="1302282"/>
          </a:xfrm>
          <a:prstGeom prst="rect">
            <a:avLst/>
          </a:prstGeom>
        </p:spPr>
      </p:pic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63D5FA5-1EE0-4D65-9880-C324AC865294}"/>
              </a:ext>
            </a:extLst>
          </p:cNvPr>
          <p:cNvGrpSpPr/>
          <p:nvPr/>
        </p:nvGrpSpPr>
        <p:grpSpPr>
          <a:xfrm>
            <a:off x="9395205" y="4141648"/>
            <a:ext cx="505070" cy="408434"/>
            <a:chOff x="2927811" y="3997877"/>
            <a:chExt cx="505070" cy="408434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4936E62-DCE1-4CB8-8660-81A0C8B9794C}"/>
                </a:ext>
              </a:extLst>
            </p:cNvPr>
            <p:cNvSpPr/>
            <p:nvPr/>
          </p:nvSpPr>
          <p:spPr>
            <a:xfrm>
              <a:off x="2956899" y="3997877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20" name="Picture 2">
              <a:extLst>
                <a:ext uri="{FF2B5EF4-FFF2-40B4-BE49-F238E27FC236}">
                  <a16:creationId xmlns:a16="http://schemas.microsoft.com/office/drawing/2014/main" id="{95858B55-4002-4ABD-ACEE-B312D819F4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/>
            <a:stretch>
              <a:fillRect/>
            </a:stretch>
          </p:blipFill>
          <p:spPr bwMode="auto">
            <a:xfrm>
              <a:off x="2927811" y="4040571"/>
              <a:ext cx="505070" cy="36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F12C51D-BEF2-47CC-9863-06C3DC52BF6B}"/>
              </a:ext>
            </a:extLst>
          </p:cNvPr>
          <p:cNvGrpSpPr/>
          <p:nvPr/>
        </p:nvGrpSpPr>
        <p:grpSpPr>
          <a:xfrm>
            <a:off x="9424223" y="4560443"/>
            <a:ext cx="387849" cy="352420"/>
            <a:chOff x="2022451" y="4419959"/>
            <a:chExt cx="387849" cy="352420"/>
          </a:xfrm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6FF8A9A-F9A6-4E12-B7A4-125ADAD99D0C}"/>
                </a:ext>
              </a:extLst>
            </p:cNvPr>
            <p:cNvSpPr/>
            <p:nvPr/>
          </p:nvSpPr>
          <p:spPr>
            <a:xfrm>
              <a:off x="2022451" y="4419959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23" name="Picture 6">
              <a:extLst>
                <a:ext uri="{FF2B5EF4-FFF2-40B4-BE49-F238E27FC236}">
                  <a16:creationId xmlns:a16="http://schemas.microsoft.com/office/drawing/2014/main" id="{3EE76C1C-DC6D-4D9D-977E-539B6F9A89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/>
            <a:stretch>
              <a:fillRect/>
            </a:stretch>
          </p:blipFill>
          <p:spPr bwMode="auto">
            <a:xfrm>
              <a:off x="2065758" y="4457618"/>
              <a:ext cx="296773" cy="301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CF1CA088-30E2-4133-AF26-C4AF36627A98}"/>
              </a:ext>
            </a:extLst>
          </p:cNvPr>
          <p:cNvSpPr txBox="1"/>
          <p:nvPr/>
        </p:nvSpPr>
        <p:spPr>
          <a:xfrm>
            <a:off x="9853734" y="3828360"/>
            <a:ext cx="5581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rgbClr val="92D050"/>
                </a:solidFill>
              </a:rPr>
              <a:t>83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/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100</a:t>
            </a:r>
            <a:endParaRPr lang="de-AT" dirty="0">
              <a:solidFill>
                <a:schemeClr val="bg1"/>
              </a:solidFill>
            </a:endParaRP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BDDE5D3F-C18A-4D1F-99E0-6F1006A7DE7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42979" y="4001288"/>
            <a:ext cx="388831" cy="500440"/>
          </a:xfrm>
          <a:prstGeom prst="rect">
            <a:avLst/>
          </a:prstGeom>
        </p:spPr>
      </p:pic>
      <p:grpSp>
        <p:nvGrpSpPr>
          <p:cNvPr id="135" name="Group 134">
            <a:extLst>
              <a:ext uri="{FF2B5EF4-FFF2-40B4-BE49-F238E27FC236}">
                <a16:creationId xmlns:a16="http://schemas.microsoft.com/office/drawing/2014/main" id="{6ED4D901-5019-4F8C-9FEE-86C53DAEEB27}"/>
              </a:ext>
            </a:extLst>
          </p:cNvPr>
          <p:cNvGrpSpPr/>
          <p:nvPr/>
        </p:nvGrpSpPr>
        <p:grpSpPr>
          <a:xfrm>
            <a:off x="11390920" y="4076496"/>
            <a:ext cx="387849" cy="362857"/>
            <a:chOff x="3117101" y="3898162"/>
            <a:chExt cx="387849" cy="362857"/>
          </a:xfrm>
        </p:grpSpPr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79C1F20D-A031-4EE3-B055-916619EEAA8A}"/>
                </a:ext>
              </a:extLst>
            </p:cNvPr>
            <p:cNvSpPr/>
            <p:nvPr/>
          </p:nvSpPr>
          <p:spPr>
            <a:xfrm>
              <a:off x="3117101" y="3898162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0" name="Picture 26">
              <a:extLst>
                <a:ext uri="{FF2B5EF4-FFF2-40B4-BE49-F238E27FC236}">
                  <a16:creationId xmlns:a16="http://schemas.microsoft.com/office/drawing/2014/main" id="{A54A04A8-B84A-44DF-B96F-B282C200BF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/>
            <a:srcRect/>
            <a:stretch/>
          </p:blipFill>
          <p:spPr bwMode="auto">
            <a:xfrm>
              <a:off x="3176152" y="3935493"/>
              <a:ext cx="295932" cy="325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3AE9CF2C-20CD-48BB-B658-1062958FC31A}"/>
              </a:ext>
            </a:extLst>
          </p:cNvPr>
          <p:cNvSpPr/>
          <p:nvPr/>
        </p:nvSpPr>
        <p:spPr>
          <a:xfrm>
            <a:off x="1239621" y="6496859"/>
            <a:ext cx="721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>
                <a:highlight>
                  <a:srgbClr val="73A53E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5.0.1</a:t>
            </a:r>
            <a:endParaRPr lang="de-AT" sz="1400"/>
          </a:p>
        </p:txBody>
      </p:sp>
      <p:sp>
        <p:nvSpPr>
          <p:cNvPr id="149" name="Regular Pentagon 44">
            <a:extLst>
              <a:ext uri="{FF2B5EF4-FFF2-40B4-BE49-F238E27FC236}">
                <a16:creationId xmlns:a16="http://schemas.microsoft.com/office/drawing/2014/main" id="{ECD18D6E-05EF-4C82-ABAB-4E87EFA021AF}"/>
              </a:ext>
            </a:extLst>
          </p:cNvPr>
          <p:cNvSpPr/>
          <p:nvPr/>
        </p:nvSpPr>
        <p:spPr>
          <a:xfrm>
            <a:off x="3283787" y="5718768"/>
            <a:ext cx="535332" cy="387717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pic>
        <p:nvPicPr>
          <p:cNvPr id="158" name="Picture 157">
            <a:extLst>
              <a:ext uri="{FF2B5EF4-FFF2-40B4-BE49-F238E27FC236}">
                <a16:creationId xmlns:a16="http://schemas.microsoft.com/office/drawing/2014/main" id="{5EC9849B-1DD9-4760-A61C-1DAED69677F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23222" y="5726653"/>
            <a:ext cx="1713857" cy="1118167"/>
          </a:xfrm>
          <a:prstGeom prst="rect">
            <a:avLst/>
          </a:prstGeom>
        </p:spPr>
      </p:pic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497992C-64EE-4179-9DD6-5803F2D3065F}"/>
              </a:ext>
            </a:extLst>
          </p:cNvPr>
          <p:cNvGrpSpPr/>
          <p:nvPr/>
        </p:nvGrpSpPr>
        <p:grpSpPr>
          <a:xfrm>
            <a:off x="9395205" y="5645270"/>
            <a:ext cx="505070" cy="408434"/>
            <a:chOff x="2927811" y="3997877"/>
            <a:chExt cx="505070" cy="408434"/>
          </a:xfrm>
        </p:grpSpPr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3CAA967-0F01-4047-AD10-4DC498E1F0B6}"/>
                </a:ext>
              </a:extLst>
            </p:cNvPr>
            <p:cNvSpPr/>
            <p:nvPr/>
          </p:nvSpPr>
          <p:spPr>
            <a:xfrm>
              <a:off x="2956899" y="3997877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62" name="Picture 2">
              <a:extLst>
                <a:ext uri="{FF2B5EF4-FFF2-40B4-BE49-F238E27FC236}">
                  <a16:creationId xmlns:a16="http://schemas.microsoft.com/office/drawing/2014/main" id="{DE90198D-E6F1-43AE-BCA2-0D81DBE016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/>
            <a:stretch>
              <a:fillRect/>
            </a:stretch>
          </p:blipFill>
          <p:spPr bwMode="auto">
            <a:xfrm>
              <a:off x="2927811" y="4040571"/>
              <a:ext cx="505070" cy="36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E7775FA0-D48B-4D80-A661-36E125676325}"/>
              </a:ext>
            </a:extLst>
          </p:cNvPr>
          <p:cNvSpPr txBox="1"/>
          <p:nvPr/>
        </p:nvSpPr>
        <p:spPr>
          <a:xfrm>
            <a:off x="9823750" y="5688150"/>
            <a:ext cx="5581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>
                <a:solidFill>
                  <a:srgbClr val="FFC000"/>
                </a:solidFill>
              </a:rPr>
              <a:t>75</a:t>
            </a:r>
          </a:p>
          <a:p>
            <a:pPr algn="ctr"/>
            <a:r>
              <a:rPr lang="de-DE">
                <a:solidFill>
                  <a:schemeClr val="bg1"/>
                </a:solidFill>
              </a:rPr>
              <a:t>/</a:t>
            </a:r>
          </a:p>
          <a:p>
            <a:pPr algn="ctr"/>
            <a:r>
              <a:rPr lang="de-DE">
                <a:solidFill>
                  <a:schemeClr val="bg1"/>
                </a:solidFill>
              </a:rPr>
              <a:t>100</a:t>
            </a:r>
            <a:endParaRPr lang="de-AT">
              <a:solidFill>
                <a:schemeClr val="bg1"/>
              </a:solidFill>
            </a:endParaRPr>
          </a:p>
        </p:txBody>
      </p:sp>
      <p:pic>
        <p:nvPicPr>
          <p:cNvPr id="164" name="Picture 163">
            <a:extLst>
              <a:ext uri="{FF2B5EF4-FFF2-40B4-BE49-F238E27FC236}">
                <a16:creationId xmlns:a16="http://schemas.microsoft.com/office/drawing/2014/main" id="{D7EAEA2E-29FA-4E25-92BE-EC617C4B5B5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47006" y="5867213"/>
            <a:ext cx="388831" cy="500440"/>
          </a:xfrm>
          <a:prstGeom prst="rect">
            <a:avLst/>
          </a:prstGeom>
        </p:spPr>
      </p:pic>
      <p:grpSp>
        <p:nvGrpSpPr>
          <p:cNvPr id="168" name="Group 167">
            <a:extLst>
              <a:ext uri="{FF2B5EF4-FFF2-40B4-BE49-F238E27FC236}">
                <a16:creationId xmlns:a16="http://schemas.microsoft.com/office/drawing/2014/main" id="{6B78039E-3391-4808-BF25-09C0C728A39E}"/>
              </a:ext>
            </a:extLst>
          </p:cNvPr>
          <p:cNvGrpSpPr/>
          <p:nvPr/>
        </p:nvGrpSpPr>
        <p:grpSpPr>
          <a:xfrm>
            <a:off x="11330128" y="5575372"/>
            <a:ext cx="387849" cy="352420"/>
            <a:chOff x="5979460" y="2982087"/>
            <a:chExt cx="387849" cy="352420"/>
          </a:xfrm>
        </p:grpSpPr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256AF8B7-25F9-4253-BBBC-4DAABCE9E13D}"/>
                </a:ext>
              </a:extLst>
            </p:cNvPr>
            <p:cNvSpPr/>
            <p:nvPr/>
          </p:nvSpPr>
          <p:spPr>
            <a:xfrm>
              <a:off x="5979460" y="2982087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71" name="Picture 4" descr="Image result for slack icon">
              <a:extLst>
                <a:ext uri="{FF2B5EF4-FFF2-40B4-BE49-F238E27FC236}">
                  <a16:creationId xmlns:a16="http://schemas.microsoft.com/office/drawing/2014/main" id="{5D4E1C56-8FD9-47D1-B2F5-62735D344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4621" y="3005904"/>
              <a:ext cx="317526" cy="317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F97AF302-76C2-4914-803A-769602C81AD5}"/>
              </a:ext>
            </a:extLst>
          </p:cNvPr>
          <p:cNvGrpSpPr/>
          <p:nvPr/>
        </p:nvGrpSpPr>
        <p:grpSpPr>
          <a:xfrm>
            <a:off x="11330128" y="6191443"/>
            <a:ext cx="395807" cy="352420"/>
            <a:chOff x="5374662" y="3870878"/>
            <a:chExt cx="395807" cy="352420"/>
          </a:xfrm>
        </p:grpSpPr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ACB5C33A-C978-4211-96FE-44E9AB9C1050}"/>
                </a:ext>
              </a:extLst>
            </p:cNvPr>
            <p:cNvSpPr/>
            <p:nvPr/>
          </p:nvSpPr>
          <p:spPr>
            <a:xfrm>
              <a:off x="5374662" y="3870878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75" name="Picture 6">
              <a:extLst>
                <a:ext uri="{FF2B5EF4-FFF2-40B4-BE49-F238E27FC236}">
                  <a16:creationId xmlns:a16="http://schemas.microsoft.com/office/drawing/2014/main" id="{E017738B-DCAB-4FDC-80FF-BD59215CAE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/>
            <a:srcRect/>
            <a:stretch/>
          </p:blipFill>
          <p:spPr bwMode="auto">
            <a:xfrm>
              <a:off x="5382620" y="3970285"/>
              <a:ext cx="387849" cy="174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82EE7727-A211-4036-9A4B-A7BF4B57374B}"/>
              </a:ext>
            </a:extLst>
          </p:cNvPr>
          <p:cNvGrpSpPr/>
          <p:nvPr/>
        </p:nvGrpSpPr>
        <p:grpSpPr>
          <a:xfrm>
            <a:off x="9026631" y="2575913"/>
            <a:ext cx="438393" cy="438393"/>
            <a:chOff x="3592144" y="3735694"/>
            <a:chExt cx="438393" cy="438393"/>
          </a:xfrm>
        </p:grpSpPr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027FB0D2-ECD5-48B7-81AC-B343018C191E}"/>
                </a:ext>
              </a:extLst>
            </p:cNvPr>
            <p:cNvSpPr/>
            <p:nvPr/>
          </p:nvSpPr>
          <p:spPr>
            <a:xfrm>
              <a:off x="3625507" y="3777438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79" name="Picture 8" descr="Image result for pureperformance podcast">
              <a:extLst>
                <a:ext uri="{FF2B5EF4-FFF2-40B4-BE49-F238E27FC236}">
                  <a16:creationId xmlns:a16="http://schemas.microsoft.com/office/drawing/2014/main" id="{850CD496-C695-4841-AFDD-B66FC1EAB0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clrChange>
                <a:clrFrom>
                  <a:srgbClr val="73BD28"/>
                </a:clrFrom>
                <a:clrTo>
                  <a:srgbClr val="73BD2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2144" y="3735694"/>
              <a:ext cx="438393" cy="438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3E66D29B-CF1E-49D4-B099-86EADC1F37CD}"/>
              </a:ext>
            </a:extLst>
          </p:cNvPr>
          <p:cNvGrpSpPr/>
          <p:nvPr/>
        </p:nvGrpSpPr>
        <p:grpSpPr>
          <a:xfrm>
            <a:off x="8584351" y="2619913"/>
            <a:ext cx="505070" cy="408434"/>
            <a:chOff x="2927811" y="3997877"/>
            <a:chExt cx="505070" cy="408434"/>
          </a:xfrm>
        </p:grpSpPr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32BB819-2030-4F6E-9B4D-993342E2EFA3}"/>
                </a:ext>
              </a:extLst>
            </p:cNvPr>
            <p:cNvSpPr/>
            <p:nvPr/>
          </p:nvSpPr>
          <p:spPr>
            <a:xfrm>
              <a:off x="2956899" y="3997877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82" name="Picture 2">
              <a:extLst>
                <a:ext uri="{FF2B5EF4-FFF2-40B4-BE49-F238E27FC236}">
                  <a16:creationId xmlns:a16="http://schemas.microsoft.com/office/drawing/2014/main" id="{A76BBBD4-9E52-441C-B089-FED4EEE249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/>
            <a:stretch>
              <a:fillRect/>
            </a:stretch>
          </p:blipFill>
          <p:spPr bwMode="auto">
            <a:xfrm>
              <a:off x="2927811" y="4040571"/>
              <a:ext cx="505070" cy="36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E0B30DFD-CF66-45CF-B1C3-B95256F7018D}"/>
              </a:ext>
            </a:extLst>
          </p:cNvPr>
          <p:cNvGrpSpPr/>
          <p:nvPr/>
        </p:nvGrpSpPr>
        <p:grpSpPr>
          <a:xfrm>
            <a:off x="9491784" y="2617657"/>
            <a:ext cx="387849" cy="352420"/>
            <a:chOff x="2022451" y="4419959"/>
            <a:chExt cx="387849" cy="352420"/>
          </a:xfrm>
        </p:grpSpPr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FFD55A29-4941-4760-A5F3-796068B24CF2}"/>
                </a:ext>
              </a:extLst>
            </p:cNvPr>
            <p:cNvSpPr/>
            <p:nvPr/>
          </p:nvSpPr>
          <p:spPr>
            <a:xfrm>
              <a:off x="2022451" y="4419959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85" name="Picture 6">
              <a:extLst>
                <a:ext uri="{FF2B5EF4-FFF2-40B4-BE49-F238E27FC236}">
                  <a16:creationId xmlns:a16="http://schemas.microsoft.com/office/drawing/2014/main" id="{7861A6D3-DF7E-45F9-A941-913D961DAD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/>
            <a:stretch>
              <a:fillRect/>
            </a:stretch>
          </p:blipFill>
          <p:spPr bwMode="auto">
            <a:xfrm>
              <a:off x="2065758" y="4457618"/>
              <a:ext cx="296773" cy="301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7604CE-69CE-497B-999F-B7B51C454249}"/>
              </a:ext>
            </a:extLst>
          </p:cNvPr>
          <p:cNvCxnSpPr>
            <a:cxnSpLocks/>
          </p:cNvCxnSpPr>
          <p:nvPr/>
        </p:nvCxnSpPr>
        <p:spPr>
          <a:xfrm flipV="1">
            <a:off x="11030766" y="4251508"/>
            <a:ext cx="296967" cy="9510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95AAF319-B519-472B-9CB0-0FD79F24C310}"/>
              </a:ext>
            </a:extLst>
          </p:cNvPr>
          <p:cNvSpPr txBox="1"/>
          <p:nvPr/>
        </p:nvSpPr>
        <p:spPr>
          <a:xfrm>
            <a:off x="11782743" y="3399883"/>
            <a:ext cx="432426" cy="1826654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de-DE" sz="1200" b="1">
                <a:solidFill>
                  <a:srgbClr val="93D050"/>
                </a:solidFill>
              </a:rPr>
              <a:t>PROMOTE</a:t>
            </a:r>
            <a:endParaRPr lang="de-AT" sz="1200" b="1">
              <a:solidFill>
                <a:srgbClr val="93D050"/>
              </a:solidFill>
            </a:endParaRPr>
          </a:p>
        </p:txBody>
      </p: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641EF4BD-6F72-41D7-B433-3EBB4311CF3D}"/>
              </a:ext>
            </a:extLst>
          </p:cNvPr>
          <p:cNvCxnSpPr>
            <a:cxnSpLocks/>
          </p:cNvCxnSpPr>
          <p:nvPr/>
        </p:nvCxnSpPr>
        <p:spPr>
          <a:xfrm flipV="1">
            <a:off x="11020441" y="5834982"/>
            <a:ext cx="251817" cy="14905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CB7E038E-01E7-4531-B0F5-052EFFA658C3}"/>
              </a:ext>
            </a:extLst>
          </p:cNvPr>
          <p:cNvCxnSpPr>
            <a:cxnSpLocks/>
          </p:cNvCxnSpPr>
          <p:nvPr/>
        </p:nvCxnSpPr>
        <p:spPr>
          <a:xfrm>
            <a:off x="11020441" y="6191443"/>
            <a:ext cx="251817" cy="942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TextBox 189">
            <a:extLst>
              <a:ext uri="{FF2B5EF4-FFF2-40B4-BE49-F238E27FC236}">
                <a16:creationId xmlns:a16="http://schemas.microsoft.com/office/drawing/2014/main" id="{520BD98D-AFFC-41A5-B921-E7F0E6E76537}"/>
              </a:ext>
            </a:extLst>
          </p:cNvPr>
          <p:cNvSpPr txBox="1"/>
          <p:nvPr/>
        </p:nvSpPr>
        <p:spPr>
          <a:xfrm>
            <a:off x="11788172" y="5536964"/>
            <a:ext cx="432426" cy="1083374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de-DE" sz="1200" b="1">
                <a:solidFill>
                  <a:srgbClr val="93D050"/>
                </a:solidFill>
              </a:rPr>
              <a:t>KEEP</a:t>
            </a:r>
            <a:endParaRPr lang="de-AT" sz="1200" b="1">
              <a:solidFill>
                <a:srgbClr val="93D050"/>
              </a:solidFill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6E962974-F3BF-4AFF-A779-9B18270268A0}"/>
              </a:ext>
            </a:extLst>
          </p:cNvPr>
          <p:cNvSpPr/>
          <p:nvPr/>
        </p:nvSpPr>
        <p:spPr>
          <a:xfrm>
            <a:off x="3134459" y="3746050"/>
            <a:ext cx="2040761" cy="1057945"/>
          </a:xfrm>
          <a:prstGeom prst="rect">
            <a:avLst/>
          </a:prstGeom>
          <a:noFill/>
          <a:ln w="2222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DF4F1909-A744-4794-B9A3-04194D6D5ADE}"/>
              </a:ext>
            </a:extLst>
          </p:cNvPr>
          <p:cNvSpPr/>
          <p:nvPr/>
        </p:nvSpPr>
        <p:spPr>
          <a:xfrm>
            <a:off x="3133439" y="5673960"/>
            <a:ext cx="2040761" cy="1073146"/>
          </a:xfrm>
          <a:prstGeom prst="rect">
            <a:avLst/>
          </a:prstGeom>
          <a:noFill/>
          <a:ln w="2222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2AF98214-9B40-45BC-9FCC-875BAA5A7165}"/>
              </a:ext>
            </a:extLst>
          </p:cNvPr>
          <p:cNvGrpSpPr/>
          <p:nvPr/>
        </p:nvGrpSpPr>
        <p:grpSpPr>
          <a:xfrm>
            <a:off x="2991990" y="4584858"/>
            <a:ext cx="323548" cy="307777"/>
            <a:chOff x="4566662" y="1900255"/>
            <a:chExt cx="455574" cy="439772"/>
          </a:xfrm>
        </p:grpSpPr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41633874-4158-4DD7-AC03-A33C710A7E8C}"/>
                </a:ext>
              </a:extLst>
            </p:cNvPr>
            <p:cNvSpPr/>
            <p:nvPr/>
          </p:nvSpPr>
          <p:spPr>
            <a:xfrm>
              <a:off x="4566662" y="1900255"/>
              <a:ext cx="455574" cy="43977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95" name="Picture 194">
              <a:extLst>
                <a:ext uri="{FF2B5EF4-FFF2-40B4-BE49-F238E27FC236}">
                  <a16:creationId xmlns:a16="http://schemas.microsoft.com/office/drawing/2014/main" id="{116D86B3-2D58-449B-B99E-EB9EECA07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25000"/>
            </a:blip>
            <a:stretch>
              <a:fillRect/>
            </a:stretch>
          </p:blipFill>
          <p:spPr>
            <a:xfrm>
              <a:off x="4619210" y="1929212"/>
              <a:ext cx="369332" cy="369332"/>
            </a:xfrm>
            <a:prstGeom prst="rect">
              <a:avLst/>
            </a:prstGeom>
          </p:spPr>
        </p:pic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34F4B267-6981-4E4F-8F16-95B14467F186}"/>
              </a:ext>
            </a:extLst>
          </p:cNvPr>
          <p:cNvGrpSpPr/>
          <p:nvPr/>
        </p:nvGrpSpPr>
        <p:grpSpPr>
          <a:xfrm>
            <a:off x="2991990" y="6488307"/>
            <a:ext cx="323548" cy="307777"/>
            <a:chOff x="4566662" y="1900255"/>
            <a:chExt cx="455574" cy="439772"/>
          </a:xfrm>
        </p:grpSpPr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0978E54A-5AEB-4FD2-9CE9-A39645EBC1E4}"/>
                </a:ext>
              </a:extLst>
            </p:cNvPr>
            <p:cNvSpPr/>
            <p:nvPr/>
          </p:nvSpPr>
          <p:spPr>
            <a:xfrm>
              <a:off x="4566662" y="1900255"/>
              <a:ext cx="455574" cy="43977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98" name="Picture 197">
              <a:extLst>
                <a:ext uri="{FF2B5EF4-FFF2-40B4-BE49-F238E27FC236}">
                  <a16:creationId xmlns:a16="http://schemas.microsoft.com/office/drawing/2014/main" id="{5AD79E40-4E17-4C58-890A-BC63492AD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25000"/>
            </a:blip>
            <a:stretch>
              <a:fillRect/>
            </a:stretch>
          </p:blipFill>
          <p:spPr>
            <a:xfrm>
              <a:off x="4619210" y="1929212"/>
              <a:ext cx="369332" cy="3693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7550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2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2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/>
      <p:bldP spid="46" grpId="0" animBg="1"/>
      <p:bldP spid="51" grpId="0" animBg="1"/>
      <p:bldP spid="62" grpId="0" animBg="1"/>
      <p:bldP spid="65" grpId="0" animBg="1"/>
      <p:bldP spid="66" grpId="0" animBg="1"/>
      <p:bldP spid="74" grpId="0" animBg="1"/>
      <p:bldP spid="76" grpId="0" animBg="1"/>
      <p:bldP spid="84" grpId="0" animBg="1"/>
      <p:bldP spid="87" grpId="0" animBg="1"/>
      <p:bldP spid="88" grpId="0" animBg="1"/>
      <p:bldP spid="94" grpId="0"/>
      <p:bldP spid="98" grpId="0"/>
      <p:bldP spid="103" grpId="0"/>
      <p:bldP spid="104" grpId="0" animBg="1"/>
      <p:bldP spid="130" grpId="0"/>
      <p:bldP spid="147" grpId="0"/>
      <p:bldP spid="149" grpId="0" animBg="1"/>
      <p:bldP spid="163" grpId="0"/>
      <p:bldP spid="187" grpId="0"/>
      <p:bldP spid="19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45501-5404-F74D-A0B9-302B5F451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Exercise 2: Deploying the </a:t>
            </a:r>
            <a:r>
              <a:rPr lang="en-US" err="1"/>
              <a:t>simplenode</a:t>
            </a:r>
            <a:r>
              <a:rPr lang="en-US"/>
              <a:t>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557A3F-AF69-1542-BC5D-0D70B42AA3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https://github.com/keptn-workshops/getting-started/tree/master/02_Deploying_simplenode_service </a:t>
            </a:r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050739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E8BDE-16E0-824C-906D-6F6354556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Quality Gates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7DB74-0D1A-0747-9006-54D94ACA2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9227416" cy="4652963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In cloud-native environments, full automation of quality gates is a must-have!</a:t>
            </a:r>
          </a:p>
          <a:p>
            <a:endParaRPr lang="en-US"/>
          </a:p>
          <a:p>
            <a:r>
              <a:rPr lang="en-US"/>
              <a:t>Service Level Indicators (SLIs) define relevant indicators for the service</a:t>
            </a:r>
          </a:p>
          <a:p>
            <a:pPr lvl="1"/>
            <a:r>
              <a:rPr lang="en-US"/>
              <a:t>Metrics: response time, error rate, CPU usage, …</a:t>
            </a:r>
          </a:p>
          <a:p>
            <a:pPr lvl="1"/>
            <a:r>
              <a:rPr lang="en-US"/>
              <a:t>Infrastructure: architecture constraints, …</a:t>
            </a:r>
          </a:p>
          <a:p>
            <a:pPr lvl="1"/>
            <a:r>
              <a:rPr lang="en-US"/>
              <a:t>Business: Conversion rates, user satisfaction, …</a:t>
            </a:r>
          </a:p>
          <a:p>
            <a:r>
              <a:rPr lang="en-US"/>
              <a:t>Service Level Objectives (SLOs) define objectives using the SLIs </a:t>
            </a:r>
          </a:p>
          <a:p>
            <a:pPr lvl="1"/>
            <a:r>
              <a:rPr lang="en-US"/>
              <a:t>Compare against fixed thresholds</a:t>
            </a:r>
          </a:p>
          <a:p>
            <a:pPr lvl="1"/>
            <a:r>
              <a:rPr lang="en-US"/>
              <a:t>Compare against previous versions of the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9339ED-7E32-854E-8237-BFBDFDC95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0258" y="2931137"/>
            <a:ext cx="576124" cy="148977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496ED93-73B4-8F40-A45D-DD9328FC90D9}"/>
              </a:ext>
            </a:extLst>
          </p:cNvPr>
          <p:cNvSpPr txBox="1">
            <a:spLocks/>
          </p:cNvSpPr>
          <p:nvPr/>
        </p:nvSpPr>
        <p:spPr>
          <a:xfrm>
            <a:off x="8600154" y="2503754"/>
            <a:ext cx="2676331" cy="475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 pitchFamily="2" charset="77"/>
                <a:ea typeface="+mn-ea"/>
                <a:cs typeface="Calibri Light" panose="020F0302020204030204" pitchFamily="34" charset="0"/>
              </a:rPr>
              <a:t>Keptn’s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 pitchFamily="2" charset="77"/>
                <a:ea typeface="+mn-ea"/>
                <a:cs typeface="Calibri Light" panose="020F0302020204030204" pitchFamily="34" charset="0"/>
              </a:rPr>
              <a:t> Lighthouse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Light" pitchFamily="2" charset="77"/>
              <a:ea typeface="+mn-ea"/>
              <a:cs typeface="Calibri Light" panose="020F03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F0BF8A-42FD-4341-B3F0-63DF0FC88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9724" y="5199557"/>
            <a:ext cx="797192" cy="79719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38AE305-0DD0-6742-B6A1-08BEDD06CB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85738" b="63627"/>
          <a:stretch/>
        </p:blipFill>
        <p:spPr>
          <a:xfrm>
            <a:off x="8483276" y="5183123"/>
            <a:ext cx="893436" cy="79452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81D8E9-654C-394F-BC43-7474BF54D4B7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flipH="1">
            <a:off x="8929994" y="4420914"/>
            <a:ext cx="1008326" cy="76220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129EC3C-65EC-3B4A-8304-C439A8CFE733}"/>
              </a:ext>
            </a:extLst>
          </p:cNvPr>
          <p:cNvSpPr txBox="1"/>
          <p:nvPr/>
        </p:nvSpPr>
        <p:spPr>
          <a:xfrm>
            <a:off x="10522070" y="4488954"/>
            <a:ext cx="1125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queries SLIs from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1B1A01-F3D0-414F-A70E-9FB1B42BC767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9938320" y="4420914"/>
            <a:ext cx="0" cy="77864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F61A920-9B55-7740-93DE-DF7EE5E44F46}"/>
              </a:ext>
            </a:extLst>
          </p:cNvPr>
          <p:cNvSpPr txBox="1"/>
          <p:nvPr/>
        </p:nvSpPr>
        <p:spPr>
          <a:xfrm>
            <a:off x="9176624" y="6100727"/>
            <a:ext cx="1703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Prometheus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28D2CE-13E5-574E-A281-AE65B026A0EB}"/>
              </a:ext>
            </a:extLst>
          </p:cNvPr>
          <p:cNvSpPr txBox="1"/>
          <p:nvPr/>
        </p:nvSpPr>
        <p:spPr>
          <a:xfrm>
            <a:off x="7993319" y="6100727"/>
            <a:ext cx="1703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Dynatrace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D0C446-CA86-124B-BBB6-173FF5D4CA04}"/>
              </a:ext>
            </a:extLst>
          </p:cNvPr>
          <p:cNvSpPr txBox="1"/>
          <p:nvPr/>
        </p:nvSpPr>
        <p:spPr>
          <a:xfrm>
            <a:off x="10436062" y="3472294"/>
            <a:ext cx="1297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evaluates SLOs</a:t>
            </a:r>
          </a:p>
        </p:txBody>
      </p:sp>
      <p:pic>
        <p:nvPicPr>
          <p:cNvPr id="24" name="Picture 23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0B7EDC43-B039-364E-B338-290D1D347F07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10569832" y="5200353"/>
            <a:ext cx="795600" cy="7956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AD27446-A381-534A-9EB6-B7DD57E494C8}"/>
              </a:ext>
            </a:extLst>
          </p:cNvPr>
          <p:cNvSpPr txBox="1"/>
          <p:nvPr/>
        </p:nvSpPr>
        <p:spPr>
          <a:xfrm>
            <a:off x="10225678" y="6099931"/>
            <a:ext cx="1703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Neotys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" pitchFamily="2" charset="77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8E39F7D-685B-594D-B000-208DF6F9BB5E}"/>
              </a:ext>
            </a:extLst>
          </p:cNvPr>
          <p:cNvCxnSpPr>
            <a:cxnSpLocks/>
            <a:stCxn id="4" idx="2"/>
            <a:endCxn id="24" idx="0"/>
          </p:cNvCxnSpPr>
          <p:nvPr/>
        </p:nvCxnSpPr>
        <p:spPr>
          <a:xfrm>
            <a:off x="9938320" y="4420914"/>
            <a:ext cx="1029312" cy="77943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76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8" grpId="0"/>
      <p:bldP spid="19" grpId="0"/>
      <p:bldP spid="23" grpId="0"/>
      <p:bldP spid="3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2531C-DF16-5F4E-BC79-A27949183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Service Level Objectives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D7DB17-E3D3-6842-B3EF-C4737F0A93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02" t="12357" b="1960"/>
          <a:stretch/>
        </p:blipFill>
        <p:spPr>
          <a:xfrm>
            <a:off x="6154312" y="3750346"/>
            <a:ext cx="1456910" cy="14463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6A7202-2F7D-AE41-AF6D-B239CF0D3349}"/>
              </a:ext>
            </a:extLst>
          </p:cNvPr>
          <p:cNvSpPr txBox="1"/>
          <p:nvPr/>
        </p:nvSpPr>
        <p:spPr>
          <a:xfrm>
            <a:off x="1106444" y="2092686"/>
            <a:ext cx="476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SLI</a:t>
            </a:r>
            <a:endParaRPr kumimoji="0" lang="de-AT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" pitchFamily="2" charset="77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19D7F1-CC09-6F49-8738-431DB5123142}"/>
              </a:ext>
            </a:extLst>
          </p:cNvPr>
          <p:cNvSpPr txBox="1"/>
          <p:nvPr/>
        </p:nvSpPr>
        <p:spPr>
          <a:xfrm>
            <a:off x="463041" y="2783950"/>
            <a:ext cx="1382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Criterion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1A63B0-9958-8F4F-984F-AD3E5435B175}"/>
              </a:ext>
            </a:extLst>
          </p:cNvPr>
          <p:cNvSpPr txBox="1"/>
          <p:nvPr/>
        </p:nvSpPr>
        <p:spPr>
          <a:xfrm>
            <a:off x="588547" y="5299409"/>
            <a:ext cx="1257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Scoring Objective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3A0199-72A9-B448-AE2D-6AB3E4BFCA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02" t="14479" b="1960"/>
          <a:stretch/>
        </p:blipFill>
        <p:spPr>
          <a:xfrm>
            <a:off x="6135161" y="2026306"/>
            <a:ext cx="1456910" cy="141054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C94618-EFB9-2440-8DD7-3676D9C68733}"/>
              </a:ext>
            </a:extLst>
          </p:cNvPr>
          <p:cNvCxnSpPr>
            <a:cxnSpLocks/>
          </p:cNvCxnSpPr>
          <p:nvPr/>
        </p:nvCxnSpPr>
        <p:spPr>
          <a:xfrm>
            <a:off x="5898471" y="2611606"/>
            <a:ext cx="1821578" cy="0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7C043ED-3D71-EE41-9A19-5108B02B5F93}"/>
              </a:ext>
            </a:extLst>
          </p:cNvPr>
          <p:cNvSpPr txBox="1"/>
          <p:nvPr/>
        </p:nvSpPr>
        <p:spPr>
          <a:xfrm>
            <a:off x="6056934" y="1677486"/>
            <a:ext cx="16626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rnina Sa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Response Time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ACF5F9-7445-B440-BC24-30867DBEC646}"/>
              </a:ext>
            </a:extLst>
          </p:cNvPr>
          <p:cNvSpPr txBox="1"/>
          <p:nvPr/>
        </p:nvSpPr>
        <p:spPr>
          <a:xfrm>
            <a:off x="8306143" y="2796662"/>
            <a:ext cx="110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C100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&lt;500: 0.5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CBA4EE-C43F-D74E-8C8E-EB8D50C950BA}"/>
              </a:ext>
            </a:extLst>
          </p:cNvPr>
          <p:cNvSpPr txBox="1"/>
          <p:nvPr/>
        </p:nvSpPr>
        <p:spPr>
          <a:xfrm>
            <a:off x="8306143" y="2348760"/>
            <a:ext cx="894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&lt;200: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BE8872-13FF-EC47-B1C0-D95DB3CA9C69}"/>
              </a:ext>
            </a:extLst>
          </p:cNvPr>
          <p:cNvSpPr txBox="1"/>
          <p:nvPr/>
        </p:nvSpPr>
        <p:spPr>
          <a:xfrm>
            <a:off x="5320481" y="4198229"/>
            <a:ext cx="6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FFC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+5%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5F4FDE-B2F1-9145-8A28-A8C053F52D94}"/>
              </a:ext>
            </a:extLst>
          </p:cNvPr>
          <p:cNvSpPr txBox="1"/>
          <p:nvPr/>
        </p:nvSpPr>
        <p:spPr>
          <a:xfrm>
            <a:off x="5357341" y="4489707"/>
            <a:ext cx="561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-5%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02F90A-B819-AB49-AA4F-63094ABC4BD5}"/>
              </a:ext>
            </a:extLst>
          </p:cNvPr>
          <p:cNvSpPr txBox="1"/>
          <p:nvPr/>
        </p:nvSpPr>
        <p:spPr>
          <a:xfrm>
            <a:off x="8278913" y="4280197"/>
            <a:ext cx="1159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C100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&lt;+5%: 0.5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8D3BEC-4573-DE43-9ED0-567F0EC4C060}"/>
              </a:ext>
            </a:extLst>
          </p:cNvPr>
          <p:cNvSpPr txBox="1"/>
          <p:nvPr/>
        </p:nvSpPr>
        <p:spPr>
          <a:xfrm>
            <a:off x="8306143" y="3906768"/>
            <a:ext cx="8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=0%: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AD4B40-9A87-FA42-8560-CD3A0D555BFE}"/>
              </a:ext>
            </a:extLst>
          </p:cNvPr>
          <p:cNvSpPr txBox="1"/>
          <p:nvPr/>
        </p:nvSpPr>
        <p:spPr>
          <a:xfrm>
            <a:off x="6184814" y="3467812"/>
            <a:ext cx="1497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Statements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3DA64E6-CA28-BC49-B40D-D4C4FC892361}"/>
              </a:ext>
            </a:extLst>
          </p:cNvPr>
          <p:cNvCxnSpPr>
            <a:cxnSpLocks/>
          </p:cNvCxnSpPr>
          <p:nvPr/>
        </p:nvCxnSpPr>
        <p:spPr>
          <a:xfrm>
            <a:off x="5908199" y="4674373"/>
            <a:ext cx="1821578" cy="0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C0718A1-2019-D745-9069-00CEE43C8191}"/>
              </a:ext>
            </a:extLst>
          </p:cNvPr>
          <p:cNvSpPr txBox="1"/>
          <p:nvPr/>
        </p:nvSpPr>
        <p:spPr>
          <a:xfrm>
            <a:off x="10330340" y="2353240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Value: 400</a:t>
            </a:r>
            <a:endParaRPr kumimoji="0" lang="de-AT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" pitchFamily="2" charset="77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6C9ADE-7E5A-3A42-B022-26A69509B6FE}"/>
              </a:ext>
            </a:extLst>
          </p:cNvPr>
          <p:cNvSpPr txBox="1"/>
          <p:nvPr/>
        </p:nvSpPr>
        <p:spPr>
          <a:xfrm>
            <a:off x="10330340" y="2801142"/>
            <a:ext cx="1156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Score: </a:t>
            </a:r>
            <a:r>
              <a:rPr kumimoji="0" lang="de-DE" sz="1600" b="1" i="0" u="none" strike="noStrike" kern="1200" cap="none" spc="0" normalizeH="0" baseline="0" noProof="0">
                <a:ln>
                  <a:noFill/>
                </a:ln>
                <a:solidFill>
                  <a:srgbClr val="FFC100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0.5</a:t>
            </a:r>
            <a:endParaRPr kumimoji="0" lang="de-AT" sz="1600" b="1" i="0" u="none" strike="noStrike" kern="1200" cap="none" spc="0" normalizeH="0" baseline="0" noProof="0">
              <a:ln>
                <a:noFill/>
              </a:ln>
              <a:solidFill>
                <a:srgbClr val="FFC100"/>
              </a:solidFill>
              <a:effectLst/>
              <a:uLnTx/>
              <a:uFillTx/>
              <a:latin typeface="Bernina Sans" pitchFamily="2" charset="77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F2DD02-011A-6C47-8A7D-E27737262179}"/>
              </a:ext>
            </a:extLst>
          </p:cNvPr>
          <p:cNvSpPr txBox="1"/>
          <p:nvPr/>
        </p:nvSpPr>
        <p:spPr>
          <a:xfrm>
            <a:off x="10330340" y="4193208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Value: +3%</a:t>
            </a:r>
            <a:endParaRPr kumimoji="0" lang="de-AT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" pitchFamily="2" charset="77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0F51D73-DA83-5448-A0C3-C2C90EF6E052}"/>
              </a:ext>
            </a:extLst>
          </p:cNvPr>
          <p:cNvSpPr txBox="1"/>
          <p:nvPr/>
        </p:nvSpPr>
        <p:spPr>
          <a:xfrm>
            <a:off x="10330340" y="4659739"/>
            <a:ext cx="1156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Score: </a:t>
            </a:r>
            <a:r>
              <a:rPr lang="de-DE" sz="1600" b="1">
                <a:solidFill>
                  <a:srgbClr val="FFC100"/>
                </a:solidFill>
                <a:latin typeface="Bernina Sans" pitchFamily="2" charset="77"/>
              </a:rPr>
              <a:t>0.5</a:t>
            </a:r>
            <a:endParaRPr kumimoji="0" lang="de-AT" sz="16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Bernina Sans" pitchFamily="2" charset="77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A5C8B6-1D14-654D-8B33-F6977BC5F0B1}"/>
              </a:ext>
            </a:extLst>
          </p:cNvPr>
          <p:cNvSpPr txBox="1"/>
          <p:nvPr/>
        </p:nvSpPr>
        <p:spPr>
          <a:xfrm>
            <a:off x="9883262" y="5590588"/>
            <a:ext cx="10871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1/2 (50%)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63127CD-C59C-6A4E-A527-DA14171DE5F6}"/>
              </a:ext>
            </a:extLst>
          </p:cNvPr>
          <p:cNvCxnSpPr>
            <a:cxnSpLocks/>
          </p:cNvCxnSpPr>
          <p:nvPr/>
        </p:nvCxnSpPr>
        <p:spPr>
          <a:xfrm>
            <a:off x="5898471" y="4404241"/>
            <a:ext cx="1821578" cy="0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0BC8EC5-0CA5-594A-B5B9-F4766FBDC0F1}"/>
              </a:ext>
            </a:extLst>
          </p:cNvPr>
          <p:cNvSpPr txBox="1"/>
          <p:nvPr/>
        </p:nvSpPr>
        <p:spPr>
          <a:xfrm>
            <a:off x="8278912" y="4653625"/>
            <a:ext cx="110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C100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&gt;-5%: 0.5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213D376-75F0-D64F-8569-C353371C8EBB}"/>
              </a:ext>
            </a:extLst>
          </p:cNvPr>
          <p:cNvCxnSpPr>
            <a:cxnSpLocks/>
          </p:cNvCxnSpPr>
          <p:nvPr/>
        </p:nvCxnSpPr>
        <p:spPr>
          <a:xfrm>
            <a:off x="5863302" y="2992263"/>
            <a:ext cx="1821578" cy="0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460CDD91-5C5F-2346-8D4A-B96DB0F3EC58}"/>
              </a:ext>
            </a:extLst>
          </p:cNvPr>
          <p:cNvSpPr txBox="1">
            <a:spLocks/>
          </p:cNvSpPr>
          <p:nvPr/>
        </p:nvSpPr>
        <p:spPr>
          <a:xfrm>
            <a:off x="5394821" y="1277932"/>
            <a:ext cx="2518972" cy="3967054"/>
          </a:xfrm>
          <a:prstGeom prst="rect">
            <a:avLst/>
          </a:prstGeom>
          <a:ln w="254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 pitchFamily="2" charset="77"/>
                <a:ea typeface="+mn-ea"/>
                <a:cs typeface="Calibri Light" panose="020F0302020204030204" pitchFamily="34" charset="0"/>
              </a:rPr>
              <a:t>Source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12920A19-469A-1842-BC22-FC886D334D28}"/>
              </a:ext>
            </a:extLst>
          </p:cNvPr>
          <p:cNvSpPr txBox="1">
            <a:spLocks/>
          </p:cNvSpPr>
          <p:nvPr/>
        </p:nvSpPr>
        <p:spPr>
          <a:xfrm>
            <a:off x="8048663" y="1277932"/>
            <a:ext cx="1884529" cy="3967054"/>
          </a:xfrm>
          <a:prstGeom prst="rect">
            <a:avLst/>
          </a:prstGeom>
          <a:ln w="254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 pitchFamily="2" charset="77"/>
                <a:ea typeface="+mn-ea"/>
                <a:cs typeface="Calibri Light" panose="020F0302020204030204" pitchFamily="34" charset="0"/>
              </a:rPr>
              <a:t>Grading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3132ADC9-0752-CC4D-BAD0-D06052169DDD}"/>
              </a:ext>
            </a:extLst>
          </p:cNvPr>
          <p:cNvSpPr txBox="1">
            <a:spLocks/>
          </p:cNvSpPr>
          <p:nvPr/>
        </p:nvSpPr>
        <p:spPr>
          <a:xfrm>
            <a:off x="10098018" y="1272080"/>
            <a:ext cx="1737954" cy="3967054"/>
          </a:xfrm>
          <a:prstGeom prst="rect">
            <a:avLst/>
          </a:prstGeom>
          <a:ln w="254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 pitchFamily="2" charset="77"/>
                <a:ea typeface="+mn-ea"/>
                <a:cs typeface="Calibri Light" panose="020F0302020204030204" pitchFamily="34" charset="0"/>
              </a:rPr>
              <a:t>Example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7B2D76A7-FA50-8246-96D1-209AFAB258D6}"/>
              </a:ext>
            </a:extLst>
          </p:cNvPr>
          <p:cNvSpPr txBox="1">
            <a:spLocks/>
          </p:cNvSpPr>
          <p:nvPr/>
        </p:nvSpPr>
        <p:spPr>
          <a:xfrm>
            <a:off x="8568096" y="5345928"/>
            <a:ext cx="3267875" cy="791243"/>
          </a:xfrm>
          <a:prstGeom prst="rect">
            <a:avLst/>
          </a:prstGeom>
          <a:ln w="25400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 pitchFamily="2" charset="77"/>
                <a:ea typeface="+mn-ea"/>
                <a:cs typeface="Calibri Light" panose="020F0302020204030204" pitchFamily="34" charset="0"/>
              </a:rPr>
              <a:t>Total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FA7D20B-1209-F34F-AEA4-A71593B4D67E}"/>
              </a:ext>
            </a:extLst>
          </p:cNvPr>
          <p:cNvSpPr txBox="1"/>
          <p:nvPr/>
        </p:nvSpPr>
        <p:spPr>
          <a:xfrm>
            <a:off x="1920084" y="1277932"/>
            <a:ext cx="3422642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spec_version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 "1.0"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comparison: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compare_with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 "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single_result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objectives: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-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sli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 response_time_95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pass: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- criteria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 - "&lt;200"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warning: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- criteria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- "&lt;500"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-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sli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sql_statements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pass: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- criteria: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- "=0%"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warning: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- criteria: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- "&lt;+5%"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- "&gt;-5%"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total_score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pass: "90%"</a:t>
            </a:r>
          </a:p>
          <a:p>
            <a:pPr lvl="0"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warning: </a:t>
            </a:r>
            <a:r>
              <a:rPr lang="en-US" sz="140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"75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%"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268DA6B-4E7B-0D45-8117-D02B08B9DBF9}"/>
              </a:ext>
            </a:extLst>
          </p:cNvPr>
          <p:cNvSpPr txBox="1"/>
          <p:nvPr/>
        </p:nvSpPr>
        <p:spPr>
          <a:xfrm>
            <a:off x="1106444" y="3674891"/>
            <a:ext cx="476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SLI</a:t>
            </a:r>
            <a:endParaRPr kumimoji="0" lang="de-AT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" pitchFamily="2" charset="77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7C85F6-B4C9-3542-AF83-5DE106323BAC}"/>
              </a:ext>
            </a:extLst>
          </p:cNvPr>
          <p:cNvSpPr txBox="1"/>
          <p:nvPr/>
        </p:nvSpPr>
        <p:spPr>
          <a:xfrm>
            <a:off x="660265" y="4377068"/>
            <a:ext cx="1185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Criterion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9B2219A-4568-E246-A4FA-BC2FF6B2300A}"/>
              </a:ext>
            </a:extLst>
          </p:cNvPr>
          <p:cNvSpPr txBox="1"/>
          <p:nvPr/>
        </p:nvSpPr>
        <p:spPr>
          <a:xfrm>
            <a:off x="5385334" y="2446496"/>
            <a:ext cx="561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FFC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500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23FA363-B822-354B-8718-EB35E6276828}"/>
              </a:ext>
            </a:extLst>
          </p:cNvPr>
          <p:cNvSpPr txBox="1"/>
          <p:nvPr/>
        </p:nvSpPr>
        <p:spPr>
          <a:xfrm>
            <a:off x="5362964" y="2821077"/>
            <a:ext cx="562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FFC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200</a:t>
            </a:r>
          </a:p>
        </p:txBody>
      </p:sp>
      <p:sp>
        <p:nvSpPr>
          <p:cNvPr id="57" name="Right Brace 56">
            <a:extLst>
              <a:ext uri="{FF2B5EF4-FFF2-40B4-BE49-F238E27FC236}">
                <a16:creationId xmlns:a16="http://schemas.microsoft.com/office/drawing/2014/main" id="{92065838-C915-AD4A-B73F-DE7E3740D3EB}"/>
              </a:ext>
            </a:extLst>
          </p:cNvPr>
          <p:cNvSpPr/>
          <p:nvPr/>
        </p:nvSpPr>
        <p:spPr>
          <a:xfrm rot="10800000">
            <a:off x="1733602" y="2391692"/>
            <a:ext cx="237649" cy="1244286"/>
          </a:xfrm>
          <a:prstGeom prst="rightBrac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ight Brace 57">
            <a:extLst>
              <a:ext uri="{FF2B5EF4-FFF2-40B4-BE49-F238E27FC236}">
                <a16:creationId xmlns:a16="http://schemas.microsoft.com/office/drawing/2014/main" id="{00B38078-848E-C446-88BE-6DB971C9733B}"/>
              </a:ext>
            </a:extLst>
          </p:cNvPr>
          <p:cNvSpPr/>
          <p:nvPr/>
        </p:nvSpPr>
        <p:spPr>
          <a:xfrm rot="10800000">
            <a:off x="1785621" y="5351619"/>
            <a:ext cx="185629" cy="657326"/>
          </a:xfrm>
          <a:prstGeom prst="rightBrac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ight Brace 59">
            <a:extLst>
              <a:ext uri="{FF2B5EF4-FFF2-40B4-BE49-F238E27FC236}">
                <a16:creationId xmlns:a16="http://schemas.microsoft.com/office/drawing/2014/main" id="{2007B689-C558-794A-9498-ABC79C1B62C2}"/>
              </a:ext>
            </a:extLst>
          </p:cNvPr>
          <p:cNvSpPr/>
          <p:nvPr/>
        </p:nvSpPr>
        <p:spPr>
          <a:xfrm rot="10800000">
            <a:off x="1798878" y="3664720"/>
            <a:ext cx="172373" cy="208086"/>
          </a:xfrm>
          <a:prstGeom prst="rightBrac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ight Brace 61">
            <a:extLst>
              <a:ext uri="{FF2B5EF4-FFF2-40B4-BE49-F238E27FC236}">
                <a16:creationId xmlns:a16="http://schemas.microsoft.com/office/drawing/2014/main" id="{F0589F53-519D-CC4B-986B-25E3ADC9569C}"/>
              </a:ext>
            </a:extLst>
          </p:cNvPr>
          <p:cNvSpPr/>
          <p:nvPr/>
        </p:nvSpPr>
        <p:spPr>
          <a:xfrm rot="10800000">
            <a:off x="1733602" y="3917047"/>
            <a:ext cx="237649" cy="1394463"/>
          </a:xfrm>
          <a:prstGeom prst="rightBrac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ight Brace 62">
            <a:extLst>
              <a:ext uri="{FF2B5EF4-FFF2-40B4-BE49-F238E27FC236}">
                <a16:creationId xmlns:a16="http://schemas.microsoft.com/office/drawing/2014/main" id="{47ED081E-7B40-824A-8A9C-25E65D815FC4}"/>
              </a:ext>
            </a:extLst>
          </p:cNvPr>
          <p:cNvSpPr/>
          <p:nvPr/>
        </p:nvSpPr>
        <p:spPr>
          <a:xfrm rot="10800000">
            <a:off x="1798877" y="2033647"/>
            <a:ext cx="157759" cy="322717"/>
          </a:xfrm>
          <a:prstGeom prst="rightBrac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275582-C6C8-684D-A6F3-B39B4CE5877E}"/>
              </a:ext>
            </a:extLst>
          </p:cNvPr>
          <p:cNvSpPr txBox="1"/>
          <p:nvPr/>
        </p:nvSpPr>
        <p:spPr>
          <a:xfrm>
            <a:off x="641894" y="1619447"/>
            <a:ext cx="1064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" pitchFamily="2" charset="77"/>
                <a:ea typeface="+mn-ea"/>
                <a:cs typeface="+mn-cs"/>
              </a:rPr>
              <a:t>Strategy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01F9B9F3-7290-E341-8BCC-46D0FD0F314C}"/>
              </a:ext>
            </a:extLst>
          </p:cNvPr>
          <p:cNvSpPr/>
          <p:nvPr/>
        </p:nvSpPr>
        <p:spPr>
          <a:xfrm rot="10800000">
            <a:off x="1718988" y="1634803"/>
            <a:ext cx="237649" cy="354603"/>
          </a:xfrm>
          <a:prstGeom prst="rightBrac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D6E865D-0932-0840-8A5F-B43677493DEF}"/>
              </a:ext>
            </a:extLst>
          </p:cNvPr>
          <p:cNvSpPr txBox="1"/>
          <p:nvPr/>
        </p:nvSpPr>
        <p:spPr>
          <a:xfrm>
            <a:off x="1949592" y="1948849"/>
            <a:ext cx="7389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# other possible options: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#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compare_with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 "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several_results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</a:t>
            </a:r>
          </a:p>
        </p:txBody>
      </p:sp>
      <p:pic>
        <p:nvPicPr>
          <p:cNvPr id="31" name="Picture 30" descr="A picture containing photo, black, sitting, different&#10;&#10;Description automatically generated">
            <a:extLst>
              <a:ext uri="{FF2B5EF4-FFF2-40B4-BE49-F238E27FC236}">
                <a16:creationId xmlns:a16="http://schemas.microsoft.com/office/drawing/2014/main" id="{8874FEB4-D6E4-E74D-BE8A-293FD6D5D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8383" y="5299409"/>
            <a:ext cx="1005450" cy="84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8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5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50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50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7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32" grpId="0"/>
      <p:bldP spid="33" grpId="0"/>
      <p:bldP spid="34" grpId="0"/>
      <p:bldP spid="35" grpId="0"/>
      <p:bldP spid="36" grpId="0"/>
      <p:bldP spid="39" grpId="0"/>
      <p:bldP spid="41" grpId="0" animBg="1"/>
      <p:bldP spid="43" grpId="0" animBg="1"/>
      <p:bldP spid="44" grpId="0" animBg="1"/>
      <p:bldP spid="45" grpId="0" animBg="1"/>
      <p:bldP spid="53" grpId="0"/>
      <p:bldP spid="54" grpId="0"/>
      <p:bldP spid="55" grpId="0"/>
      <p:bldP spid="56" grpId="0"/>
      <p:bldP spid="57" grpId="0" animBg="1"/>
      <p:bldP spid="58" grpId="0" animBg="1"/>
      <p:bldP spid="60" grpId="0" animBg="1"/>
      <p:bldP spid="62" grpId="0" animBg="1"/>
      <p:bldP spid="63" grpId="0" animBg="1"/>
      <p:bldP spid="42" grpId="0"/>
      <p:bldP spid="46" grpId="0" animBg="1"/>
      <p:bldP spid="48" grpId="0" build="allAtOnce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F8EC3B-8E42-4F45-B4FC-9C57A1DB1FAD}"/>
              </a:ext>
            </a:extLst>
          </p:cNvPr>
          <p:cNvSpPr/>
          <p:nvPr/>
        </p:nvSpPr>
        <p:spPr>
          <a:xfrm>
            <a:off x="1443789" y="2050460"/>
            <a:ext cx="9180340" cy="39252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476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A4D6AA-11D6-4861-B373-5851B0398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0357" y="2086655"/>
            <a:ext cx="969155" cy="34451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3E4A852-9355-4470-8C4E-3892CFDB5BDA}"/>
              </a:ext>
            </a:extLst>
          </p:cNvPr>
          <p:cNvSpPr/>
          <p:nvPr/>
        </p:nvSpPr>
        <p:spPr>
          <a:xfrm>
            <a:off x="2950950" y="1687753"/>
            <a:ext cx="1266859" cy="422031"/>
          </a:xfrm>
          <a:prstGeom prst="roundRect">
            <a:avLst/>
          </a:prstGeom>
          <a:solidFill>
            <a:srgbClr val="0366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Config</a:t>
            </a: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66F2FCBC-0A9B-48A5-A517-CC81B051BCEA}"/>
              </a:ext>
            </a:extLst>
          </p:cNvPr>
          <p:cNvSpPr/>
          <p:nvPr/>
        </p:nvSpPr>
        <p:spPr>
          <a:xfrm>
            <a:off x="5916888" y="1702286"/>
            <a:ext cx="1275314" cy="422031"/>
          </a:xfrm>
          <a:prstGeom prst="roundRect">
            <a:avLst/>
          </a:prstGeom>
          <a:solidFill>
            <a:srgbClr val="0366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ChatOps</a:t>
            </a: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8DB8767F-8ACF-403B-B4A7-DEFE9E948E44}"/>
              </a:ext>
            </a:extLst>
          </p:cNvPr>
          <p:cNvSpPr/>
          <p:nvPr/>
        </p:nvSpPr>
        <p:spPr>
          <a:xfrm>
            <a:off x="8613700" y="1719997"/>
            <a:ext cx="1275312" cy="422031"/>
          </a:xfrm>
          <a:prstGeom prst="roundRect">
            <a:avLst/>
          </a:prstGeom>
          <a:solidFill>
            <a:srgbClr val="0366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 Autom</a:t>
            </a: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3DACBB2B-839B-448A-A146-1319471A24D0}"/>
              </a:ext>
            </a:extLst>
          </p:cNvPr>
          <p:cNvSpPr/>
          <p:nvPr/>
        </p:nvSpPr>
        <p:spPr>
          <a:xfrm>
            <a:off x="2928727" y="2326019"/>
            <a:ext cx="1266859" cy="422031"/>
          </a:xfrm>
          <a:prstGeom prst="roundRect">
            <a:avLst/>
          </a:prstGeom>
          <a:solidFill>
            <a:srgbClr val="0366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Deploy</a:t>
            </a: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36262F61-A187-4D3D-AEE8-F30596B82F23}"/>
              </a:ext>
            </a:extLst>
          </p:cNvPr>
          <p:cNvSpPr/>
          <p:nvPr/>
        </p:nvSpPr>
        <p:spPr>
          <a:xfrm>
            <a:off x="5899479" y="2312961"/>
            <a:ext cx="1275313" cy="422031"/>
          </a:xfrm>
          <a:prstGeom prst="roundRect">
            <a:avLst/>
          </a:prstGeom>
          <a:solidFill>
            <a:srgbClr val="0366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</a:t>
            </a: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8781F8B7-59CC-4D77-BBB7-EA9F24E1E199}"/>
              </a:ext>
            </a:extLst>
          </p:cNvPr>
          <p:cNvSpPr/>
          <p:nvPr/>
        </p:nvSpPr>
        <p:spPr>
          <a:xfrm>
            <a:off x="8591403" y="2293719"/>
            <a:ext cx="1275313" cy="422031"/>
          </a:xfrm>
          <a:prstGeom prst="roundRect">
            <a:avLst/>
          </a:prstGeom>
          <a:solidFill>
            <a:srgbClr val="0366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Observe</a:t>
            </a: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1537147-06BD-461D-94C4-557E3BB76AD6}"/>
              </a:ext>
            </a:extLst>
          </p:cNvPr>
          <p:cNvGrpSpPr/>
          <p:nvPr/>
        </p:nvGrpSpPr>
        <p:grpSpPr>
          <a:xfrm>
            <a:off x="3315538" y="1362290"/>
            <a:ext cx="451794" cy="439772"/>
            <a:chOff x="940309" y="2599639"/>
            <a:chExt cx="535185" cy="535185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0EE8DC68-F29D-4BCA-AD11-ADBE67ABCFBA}"/>
                </a:ext>
              </a:extLst>
            </p:cNvPr>
            <p:cNvSpPr/>
            <p:nvPr/>
          </p:nvSpPr>
          <p:spPr>
            <a:xfrm>
              <a:off x="970453" y="2638469"/>
              <a:ext cx="455574" cy="439772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3A5C15ED-B317-41F9-888E-15F478476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0309" y="2599639"/>
              <a:ext cx="535185" cy="535185"/>
            </a:xfrm>
            <a:prstGeom prst="rect">
              <a:avLst/>
            </a:prstGeom>
          </p:spPr>
        </p:pic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696F36D8-4A8A-456A-BDF9-18F4797853E2}"/>
              </a:ext>
            </a:extLst>
          </p:cNvPr>
          <p:cNvGrpSpPr/>
          <p:nvPr/>
        </p:nvGrpSpPr>
        <p:grpSpPr>
          <a:xfrm>
            <a:off x="6344486" y="2648993"/>
            <a:ext cx="387849" cy="352420"/>
            <a:chOff x="1581131" y="4070049"/>
            <a:chExt cx="387849" cy="352420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A62C64D-2DC5-4064-AA50-4CFD5A968A77}"/>
                </a:ext>
              </a:extLst>
            </p:cNvPr>
            <p:cNvSpPr/>
            <p:nvPr/>
          </p:nvSpPr>
          <p:spPr>
            <a:xfrm>
              <a:off x="1581131" y="4070049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34" name="Picture 6">
              <a:extLst>
                <a:ext uri="{FF2B5EF4-FFF2-40B4-BE49-F238E27FC236}">
                  <a16:creationId xmlns:a16="http://schemas.microsoft.com/office/drawing/2014/main" id="{6A20F6A5-5D38-4E39-B9F8-3521B8E161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628964" y="4188239"/>
              <a:ext cx="292182" cy="100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E4ECE447-E01B-4120-91D7-885EAC90E0D2}"/>
              </a:ext>
            </a:extLst>
          </p:cNvPr>
          <p:cNvGrpSpPr/>
          <p:nvPr/>
        </p:nvGrpSpPr>
        <p:grpSpPr>
          <a:xfrm>
            <a:off x="6343210" y="1418975"/>
            <a:ext cx="387849" cy="352420"/>
            <a:chOff x="5979460" y="2982087"/>
            <a:chExt cx="387849" cy="352420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538401B5-AFB8-4D67-B5F4-623709B40A64}"/>
                </a:ext>
              </a:extLst>
            </p:cNvPr>
            <p:cNvSpPr/>
            <p:nvPr/>
          </p:nvSpPr>
          <p:spPr>
            <a:xfrm>
              <a:off x="5979460" y="2982087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28" name="Picture 4" descr="Image result for slack icon">
              <a:extLst>
                <a:ext uri="{FF2B5EF4-FFF2-40B4-BE49-F238E27FC236}">
                  <a16:creationId xmlns:a16="http://schemas.microsoft.com/office/drawing/2014/main" id="{CD08A930-4C7F-4410-A64E-F65887051A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4621" y="3005904"/>
              <a:ext cx="317526" cy="317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8C8ABE7B-0D14-481D-9B0E-E7D4FF03A253}"/>
              </a:ext>
            </a:extLst>
          </p:cNvPr>
          <p:cNvGrpSpPr/>
          <p:nvPr/>
        </p:nvGrpSpPr>
        <p:grpSpPr>
          <a:xfrm>
            <a:off x="9284719" y="1445848"/>
            <a:ext cx="435189" cy="352420"/>
            <a:chOff x="6668842" y="4472099"/>
            <a:chExt cx="435189" cy="352420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83E05787-37E7-4F74-BD1E-B89D5FDC6D63}"/>
                </a:ext>
              </a:extLst>
            </p:cNvPr>
            <p:cNvSpPr/>
            <p:nvPr/>
          </p:nvSpPr>
          <p:spPr>
            <a:xfrm>
              <a:off x="6675666" y="4472099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53" name="Picture 2">
              <a:extLst>
                <a:ext uri="{FF2B5EF4-FFF2-40B4-BE49-F238E27FC236}">
                  <a16:creationId xmlns:a16="http://schemas.microsoft.com/office/drawing/2014/main" id="{F8E126E4-9348-4AF2-8FBF-59FCAFEF46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/>
            <a:stretch>
              <a:fillRect/>
            </a:stretch>
          </p:blipFill>
          <p:spPr bwMode="auto">
            <a:xfrm>
              <a:off x="6668842" y="4566547"/>
              <a:ext cx="435189" cy="194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4D99D0F-7117-4242-B395-2CBAF7B2F064}"/>
              </a:ext>
            </a:extLst>
          </p:cNvPr>
          <p:cNvGrpSpPr/>
          <p:nvPr/>
        </p:nvGrpSpPr>
        <p:grpSpPr>
          <a:xfrm>
            <a:off x="3359762" y="2671809"/>
            <a:ext cx="388082" cy="382579"/>
            <a:chOff x="2410300" y="2945139"/>
            <a:chExt cx="388082" cy="382579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D6CF566F-9491-4287-81A3-CDCD0A852953}"/>
                </a:ext>
              </a:extLst>
            </p:cNvPr>
            <p:cNvSpPr/>
            <p:nvPr/>
          </p:nvSpPr>
          <p:spPr>
            <a:xfrm>
              <a:off x="2410300" y="2959629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46" name="Picture 22" descr="Image result for helm icon">
              <a:extLst>
                <a:ext uri="{FF2B5EF4-FFF2-40B4-BE49-F238E27FC236}">
                  <a16:creationId xmlns:a16="http://schemas.microsoft.com/office/drawing/2014/main" id="{CB601A25-9426-42AC-8B6E-96F51E2A0E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7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5803" y="2945139"/>
              <a:ext cx="382579" cy="38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9" name="Rectangle: Rounded Corners 1048">
            <a:extLst>
              <a:ext uri="{FF2B5EF4-FFF2-40B4-BE49-F238E27FC236}">
                <a16:creationId xmlns:a16="http://schemas.microsoft.com/office/drawing/2014/main" id="{DA0264FD-CC0D-42E2-8D48-E9EF0347D658}"/>
              </a:ext>
            </a:extLst>
          </p:cNvPr>
          <p:cNvSpPr/>
          <p:nvPr/>
        </p:nvSpPr>
        <p:spPr>
          <a:xfrm>
            <a:off x="1308415" y="1360889"/>
            <a:ext cx="9796697" cy="1724508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1" name="Title 1050">
            <a:extLst>
              <a:ext uri="{FF2B5EF4-FFF2-40B4-BE49-F238E27FC236}">
                <a16:creationId xmlns:a16="http://schemas.microsoft.com/office/drawing/2014/main" id="{65FB106E-7368-42F7-9422-558A4A1E7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solidFill>
                  <a:schemeClr val="bg1"/>
                </a:solidFill>
              </a:rPr>
              <a:t>Deploy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artifact</a:t>
            </a:r>
            <a:r>
              <a:rPr lang="de-DE">
                <a:solidFill>
                  <a:schemeClr val="bg1"/>
                </a:solidFill>
              </a:rPr>
              <a:t> v5.0.2:</a:t>
            </a:r>
            <a:endParaRPr lang="de-AT">
              <a:solidFill>
                <a:schemeClr val="bg1"/>
              </a:solidFill>
            </a:endParaRPr>
          </a:p>
        </p:txBody>
      </p:sp>
      <p:grpSp>
        <p:nvGrpSpPr>
          <p:cNvPr id="436" name="Group 435">
            <a:extLst>
              <a:ext uri="{FF2B5EF4-FFF2-40B4-BE49-F238E27FC236}">
                <a16:creationId xmlns:a16="http://schemas.microsoft.com/office/drawing/2014/main" id="{8A9E5E8F-1E13-4864-A4FA-7104A533F8A4}"/>
              </a:ext>
            </a:extLst>
          </p:cNvPr>
          <p:cNvGrpSpPr/>
          <p:nvPr/>
        </p:nvGrpSpPr>
        <p:grpSpPr>
          <a:xfrm>
            <a:off x="8764944" y="1459736"/>
            <a:ext cx="387849" cy="362857"/>
            <a:chOff x="3117101" y="3898162"/>
            <a:chExt cx="387849" cy="362857"/>
          </a:xfrm>
        </p:grpSpPr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8459EC76-1952-4A8F-BB83-F896C0FC2B11}"/>
                </a:ext>
              </a:extLst>
            </p:cNvPr>
            <p:cNvSpPr/>
            <p:nvPr/>
          </p:nvSpPr>
          <p:spPr>
            <a:xfrm>
              <a:off x="3117101" y="3898162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38" name="Picture 26">
              <a:extLst>
                <a:ext uri="{FF2B5EF4-FFF2-40B4-BE49-F238E27FC236}">
                  <a16:creationId xmlns:a16="http://schemas.microsoft.com/office/drawing/2014/main" id="{1D8ED31F-1F8E-4C38-B13D-761E30FB7A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/>
            <a:srcRect/>
            <a:stretch/>
          </p:blipFill>
          <p:spPr bwMode="auto">
            <a:xfrm>
              <a:off x="3176152" y="3935493"/>
              <a:ext cx="295932" cy="325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9" name="TextBox 208">
            <a:extLst>
              <a:ext uri="{FF2B5EF4-FFF2-40B4-BE49-F238E27FC236}">
                <a16:creationId xmlns:a16="http://schemas.microsoft.com/office/drawing/2014/main" id="{0FCE9D39-DD87-4821-B58A-8B856721888F}"/>
              </a:ext>
            </a:extLst>
          </p:cNvPr>
          <p:cNvSpPr txBox="1"/>
          <p:nvPr/>
        </p:nvSpPr>
        <p:spPr>
          <a:xfrm>
            <a:off x="4107959" y="668787"/>
            <a:ext cx="666400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lvl="0"/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keptn send </a:t>
            </a:r>
            <a:r>
              <a:rPr lang="de-DE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</a:t>
            </a: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new-artifact</a:t>
            </a: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myservice:</a:t>
            </a:r>
            <a:r>
              <a:rPr lang="de-DE" noProof="0">
                <a:solidFill>
                  <a:schemeClr val="bg1"/>
                </a:solidFill>
                <a:highlight>
                  <a:srgbClr val="FF7C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de-DE">
                <a:solidFill>
                  <a:schemeClr val="bg1"/>
                </a:solidFill>
                <a:highlight>
                  <a:srgbClr val="FF7C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.0.2</a:t>
            </a: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D6DE329D-1BFE-495A-953D-11ECD6995E0D}"/>
              </a:ext>
            </a:extLst>
          </p:cNvPr>
          <p:cNvGrpSpPr/>
          <p:nvPr/>
        </p:nvGrpSpPr>
        <p:grpSpPr>
          <a:xfrm>
            <a:off x="1324199" y="2681820"/>
            <a:ext cx="455574" cy="439772"/>
            <a:chOff x="4566662" y="1900255"/>
            <a:chExt cx="455574" cy="439772"/>
          </a:xfrm>
        </p:grpSpPr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1F596D-3A47-48C2-8316-D02336F60057}"/>
                </a:ext>
              </a:extLst>
            </p:cNvPr>
            <p:cNvSpPr/>
            <p:nvPr/>
          </p:nvSpPr>
          <p:spPr>
            <a:xfrm>
              <a:off x="4566662" y="1900255"/>
              <a:ext cx="455574" cy="43977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4" name="Picture 213">
              <a:extLst>
                <a:ext uri="{FF2B5EF4-FFF2-40B4-BE49-F238E27FC236}">
                  <a16:creationId xmlns:a16="http://schemas.microsoft.com/office/drawing/2014/main" id="{A19837B7-69AD-492C-9425-2A209E598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25000"/>
            </a:blip>
            <a:stretch>
              <a:fillRect/>
            </a:stretch>
          </p:blipFill>
          <p:spPr>
            <a:xfrm>
              <a:off x="4619210" y="1929212"/>
              <a:ext cx="369332" cy="369332"/>
            </a:xfrm>
            <a:prstGeom prst="rect">
              <a:avLst/>
            </a:prstGeom>
          </p:spPr>
        </p:pic>
      </p:grpSp>
      <p:sp>
        <p:nvSpPr>
          <p:cNvPr id="41" name="Left Brace 40">
            <a:extLst>
              <a:ext uri="{FF2B5EF4-FFF2-40B4-BE49-F238E27FC236}">
                <a16:creationId xmlns:a16="http://schemas.microsoft.com/office/drawing/2014/main" id="{34F1F8B2-CDBA-4056-B125-324A63805643}"/>
              </a:ext>
            </a:extLst>
          </p:cNvPr>
          <p:cNvSpPr/>
          <p:nvPr/>
        </p:nvSpPr>
        <p:spPr>
          <a:xfrm>
            <a:off x="482488" y="3214038"/>
            <a:ext cx="130345" cy="1560746"/>
          </a:xfrm>
          <a:prstGeom prst="leftBrace">
            <a:avLst/>
          </a:prstGeom>
          <a:ln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BDB50572-8165-4B98-A0D2-B28458CD6259}"/>
              </a:ext>
            </a:extLst>
          </p:cNvPr>
          <p:cNvSpPr/>
          <p:nvPr/>
        </p:nvSpPr>
        <p:spPr>
          <a:xfrm>
            <a:off x="485900" y="5212089"/>
            <a:ext cx="130345" cy="1560746"/>
          </a:xfrm>
          <a:prstGeom prst="leftBrace">
            <a:avLst/>
          </a:prstGeom>
          <a:ln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EA53002-1F51-4912-A209-9FE8CDF3E394}"/>
              </a:ext>
            </a:extLst>
          </p:cNvPr>
          <p:cNvSpPr txBox="1"/>
          <p:nvPr/>
        </p:nvSpPr>
        <p:spPr>
          <a:xfrm>
            <a:off x="64263" y="3220965"/>
            <a:ext cx="403828" cy="1611018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STAGING</a:t>
            </a:r>
            <a:endParaRPr kumimoji="0" lang="de-AT" sz="1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576D81-838D-4A12-BA8B-7FC2EB0AB763}"/>
              </a:ext>
            </a:extLst>
          </p:cNvPr>
          <p:cNvSpPr txBox="1"/>
          <p:nvPr/>
        </p:nvSpPr>
        <p:spPr>
          <a:xfrm>
            <a:off x="87837" y="5526924"/>
            <a:ext cx="403828" cy="967509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</a:t>
            </a:r>
            <a:endParaRPr kumimoji="0" lang="de-AT" sz="1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BCCEBB8-D584-40E5-BB91-E94C14781EF7}"/>
              </a:ext>
            </a:extLst>
          </p:cNvPr>
          <p:cNvCxnSpPr>
            <a:cxnSpLocks/>
          </p:cNvCxnSpPr>
          <p:nvPr/>
        </p:nvCxnSpPr>
        <p:spPr>
          <a:xfrm flipV="1">
            <a:off x="334911" y="3150805"/>
            <a:ext cx="11779056" cy="15415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F5A8A5B-1C63-4A43-925F-B77E48432592}"/>
              </a:ext>
            </a:extLst>
          </p:cNvPr>
          <p:cNvSpPr/>
          <p:nvPr/>
        </p:nvSpPr>
        <p:spPr>
          <a:xfrm>
            <a:off x="8351182" y="3182346"/>
            <a:ext cx="1275313" cy="325498"/>
          </a:xfrm>
          <a:prstGeom prst="roundRect">
            <a:avLst/>
          </a:prstGeom>
          <a:solidFill>
            <a:srgbClr val="0366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Score</a:t>
            </a:r>
            <a:endParaRPr kumimoji="0" lang="de-AT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A9A5088-C11E-4D38-B14A-8B934A2B9DFC}"/>
              </a:ext>
            </a:extLst>
          </p:cNvPr>
          <p:cNvSpPr/>
          <p:nvPr/>
        </p:nvSpPr>
        <p:spPr>
          <a:xfrm>
            <a:off x="3391812" y="3182346"/>
            <a:ext cx="1477839" cy="303352"/>
          </a:xfrm>
          <a:prstGeom prst="roundRect">
            <a:avLst/>
          </a:prstGeom>
          <a:solidFill>
            <a:srgbClr val="0366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Blue/Green</a:t>
            </a:r>
            <a:endParaRPr kumimoji="0" lang="de-AT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E8C9D37-834C-4D06-9424-64DD8FE4B709}"/>
              </a:ext>
            </a:extLst>
          </p:cNvPr>
          <p:cNvGrpSpPr/>
          <p:nvPr/>
        </p:nvGrpSpPr>
        <p:grpSpPr>
          <a:xfrm>
            <a:off x="4736187" y="3172171"/>
            <a:ext cx="361410" cy="335674"/>
            <a:chOff x="2410300" y="2945139"/>
            <a:chExt cx="388082" cy="382579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DF3F03A-3302-454D-AB40-979A44C0DE00}"/>
                </a:ext>
              </a:extLst>
            </p:cNvPr>
            <p:cNvSpPr/>
            <p:nvPr/>
          </p:nvSpPr>
          <p:spPr>
            <a:xfrm>
              <a:off x="2410300" y="2959629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0" name="Picture 22" descr="Image result for helm icon">
              <a:extLst>
                <a:ext uri="{FF2B5EF4-FFF2-40B4-BE49-F238E27FC236}">
                  <a16:creationId xmlns:a16="http://schemas.microsoft.com/office/drawing/2014/main" id="{FD891B20-2921-4DD1-9D90-7D3CDA232A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7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5803" y="2945139"/>
              <a:ext cx="382579" cy="38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B36F5FD-9A3D-4CA9-B674-B1CA6CEE5468}"/>
              </a:ext>
            </a:extLst>
          </p:cNvPr>
          <p:cNvSpPr/>
          <p:nvPr/>
        </p:nvSpPr>
        <p:spPr>
          <a:xfrm>
            <a:off x="5883692" y="3182346"/>
            <a:ext cx="1551054" cy="315876"/>
          </a:xfrm>
          <a:prstGeom prst="roundRect">
            <a:avLst/>
          </a:prstGeom>
          <a:solidFill>
            <a:srgbClr val="0366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Performance</a:t>
            </a:r>
            <a:endParaRPr kumimoji="0" lang="de-AT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5F3FA2B-09DC-4B5E-A64E-A341F4C534B6}"/>
              </a:ext>
            </a:extLst>
          </p:cNvPr>
          <p:cNvGrpSpPr/>
          <p:nvPr/>
        </p:nvGrpSpPr>
        <p:grpSpPr>
          <a:xfrm>
            <a:off x="9395204" y="3147153"/>
            <a:ext cx="387849" cy="395383"/>
            <a:chOff x="3592144" y="3735694"/>
            <a:chExt cx="438393" cy="438393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659D067-3B98-4073-9576-7D7B53C20C01}"/>
                </a:ext>
              </a:extLst>
            </p:cNvPr>
            <p:cNvSpPr/>
            <p:nvPr/>
          </p:nvSpPr>
          <p:spPr>
            <a:xfrm>
              <a:off x="3625507" y="3777438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7" name="Picture 8" descr="Image result for pureperformance podcast">
              <a:extLst>
                <a:ext uri="{FF2B5EF4-FFF2-40B4-BE49-F238E27FC236}">
                  <a16:creationId xmlns:a16="http://schemas.microsoft.com/office/drawing/2014/main" id="{C1CAD60F-161F-4D48-8324-88F26B88D2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clrChange>
                <a:clrFrom>
                  <a:srgbClr val="73BD28"/>
                </a:clrFrom>
                <a:clrTo>
                  <a:srgbClr val="73BD2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2144" y="3735694"/>
              <a:ext cx="438393" cy="438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865DD0D8-9DA1-4281-AAD7-59A74E455256}"/>
              </a:ext>
            </a:extLst>
          </p:cNvPr>
          <p:cNvSpPr/>
          <p:nvPr/>
        </p:nvSpPr>
        <p:spPr>
          <a:xfrm>
            <a:off x="1032811" y="3182346"/>
            <a:ext cx="1473772" cy="325498"/>
          </a:xfrm>
          <a:prstGeom prst="roundRect">
            <a:avLst/>
          </a:prstGeom>
          <a:solidFill>
            <a:srgbClr val="0366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Update</a:t>
            </a:r>
            <a:endParaRPr kumimoji="0" lang="de-AT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FDC006D-5764-4EB5-8BED-D6B2E5B36726}"/>
              </a:ext>
            </a:extLst>
          </p:cNvPr>
          <p:cNvGrpSpPr/>
          <p:nvPr/>
        </p:nvGrpSpPr>
        <p:grpSpPr>
          <a:xfrm>
            <a:off x="2307251" y="3150952"/>
            <a:ext cx="451794" cy="412580"/>
            <a:chOff x="940309" y="2599639"/>
            <a:chExt cx="535185" cy="535185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7129FCF-CFC4-404F-BC3B-707370A19A77}"/>
                </a:ext>
              </a:extLst>
            </p:cNvPr>
            <p:cNvSpPr/>
            <p:nvPr/>
          </p:nvSpPr>
          <p:spPr>
            <a:xfrm>
              <a:off x="970453" y="2638469"/>
              <a:ext cx="455574" cy="439772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083ECE39-F8C8-40B8-9C44-E3B843F36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0309" y="2599639"/>
              <a:ext cx="535185" cy="535185"/>
            </a:xfrm>
            <a:prstGeom prst="rect">
              <a:avLst/>
            </a:prstGeom>
          </p:spPr>
        </p:pic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9F66BFEF-865C-45D7-B364-9E9A1F2349F0}"/>
              </a:ext>
            </a:extLst>
          </p:cNvPr>
          <p:cNvSpPr/>
          <p:nvPr/>
        </p:nvSpPr>
        <p:spPr>
          <a:xfrm>
            <a:off x="10540885" y="3182346"/>
            <a:ext cx="1313361" cy="302800"/>
          </a:xfrm>
          <a:prstGeom prst="roundRect">
            <a:avLst/>
          </a:prstGeom>
          <a:solidFill>
            <a:srgbClr val="0366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Promote?</a:t>
            </a:r>
            <a:endParaRPr kumimoji="0" lang="de-AT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815925B-40AE-4534-9E1D-7ECD0442EE20}"/>
              </a:ext>
            </a:extLst>
          </p:cNvPr>
          <p:cNvSpPr/>
          <p:nvPr/>
        </p:nvSpPr>
        <p:spPr>
          <a:xfrm>
            <a:off x="820914" y="3181767"/>
            <a:ext cx="387849" cy="329586"/>
          </a:xfrm>
          <a:prstGeom prst="ellipse">
            <a:avLst/>
          </a:prstGeom>
          <a:solidFill>
            <a:srgbClr val="6593C8"/>
          </a:solidFill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B2DF932-5A7E-481A-BBEC-971F6D61C524}"/>
              </a:ext>
            </a:extLst>
          </p:cNvPr>
          <p:cNvSpPr/>
          <p:nvPr/>
        </p:nvSpPr>
        <p:spPr>
          <a:xfrm>
            <a:off x="3152597" y="3173058"/>
            <a:ext cx="387849" cy="312088"/>
          </a:xfrm>
          <a:prstGeom prst="ellipse">
            <a:avLst/>
          </a:prstGeom>
          <a:solidFill>
            <a:srgbClr val="6593C8"/>
          </a:solidFill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60FD696-4B5D-440A-81EB-711E0AA36E19}"/>
              </a:ext>
            </a:extLst>
          </p:cNvPr>
          <p:cNvSpPr/>
          <p:nvPr/>
        </p:nvSpPr>
        <p:spPr>
          <a:xfrm>
            <a:off x="5672586" y="3173058"/>
            <a:ext cx="387849" cy="329586"/>
          </a:xfrm>
          <a:prstGeom prst="ellipse">
            <a:avLst/>
          </a:prstGeom>
          <a:solidFill>
            <a:srgbClr val="6593C8"/>
          </a:solidFill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</a:t>
            </a: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3218453-B6B3-4AEF-A0F5-657202BC23ED}"/>
              </a:ext>
            </a:extLst>
          </p:cNvPr>
          <p:cNvSpPr/>
          <p:nvPr/>
        </p:nvSpPr>
        <p:spPr>
          <a:xfrm>
            <a:off x="8173046" y="3173058"/>
            <a:ext cx="387849" cy="329586"/>
          </a:xfrm>
          <a:prstGeom prst="ellipse">
            <a:avLst/>
          </a:prstGeom>
          <a:solidFill>
            <a:srgbClr val="6593C8"/>
          </a:solidFill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</a:t>
            </a: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849EC1F-4B64-4471-83EE-A4E4587B90AF}"/>
              </a:ext>
            </a:extLst>
          </p:cNvPr>
          <p:cNvGrpSpPr/>
          <p:nvPr/>
        </p:nvGrpSpPr>
        <p:grpSpPr>
          <a:xfrm>
            <a:off x="10384327" y="3177795"/>
            <a:ext cx="348515" cy="333042"/>
            <a:chOff x="3117101" y="3898162"/>
            <a:chExt cx="387849" cy="362857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75B3B1AB-5AC7-46CE-9848-90E339069178}"/>
                </a:ext>
              </a:extLst>
            </p:cNvPr>
            <p:cNvSpPr/>
            <p:nvPr/>
          </p:nvSpPr>
          <p:spPr>
            <a:xfrm>
              <a:off x="3117101" y="3898162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9" name="Picture 26">
              <a:extLst>
                <a:ext uri="{FF2B5EF4-FFF2-40B4-BE49-F238E27FC236}">
                  <a16:creationId xmlns:a16="http://schemas.microsoft.com/office/drawing/2014/main" id="{DC4ABD64-7F6F-4790-8228-C441E8BB1C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/>
            <a:srcRect/>
            <a:stretch/>
          </p:blipFill>
          <p:spPr bwMode="auto">
            <a:xfrm>
              <a:off x="3176152" y="3935493"/>
              <a:ext cx="295932" cy="325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F6CA77C-B65C-473A-A197-EF2B8CBA7E86}"/>
              </a:ext>
            </a:extLst>
          </p:cNvPr>
          <p:cNvGrpSpPr/>
          <p:nvPr/>
        </p:nvGrpSpPr>
        <p:grpSpPr>
          <a:xfrm>
            <a:off x="7247398" y="3164074"/>
            <a:ext cx="387849" cy="352420"/>
            <a:chOff x="1581131" y="4070049"/>
            <a:chExt cx="387849" cy="35242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61D59CC2-C376-415B-AB15-1B4B2ADC07D5}"/>
                </a:ext>
              </a:extLst>
            </p:cNvPr>
            <p:cNvSpPr/>
            <p:nvPr/>
          </p:nvSpPr>
          <p:spPr>
            <a:xfrm>
              <a:off x="1581131" y="4070049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2" name="Picture 6">
              <a:extLst>
                <a:ext uri="{FF2B5EF4-FFF2-40B4-BE49-F238E27FC236}">
                  <a16:creationId xmlns:a16="http://schemas.microsoft.com/office/drawing/2014/main" id="{E7293238-076A-49D1-BAC7-078C0BFD12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628964" y="4188239"/>
              <a:ext cx="292182" cy="100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A92BA68B-53DC-4FC2-9692-13F2C5A0079C}"/>
              </a:ext>
            </a:extLst>
          </p:cNvPr>
          <p:cNvSpPr/>
          <p:nvPr/>
        </p:nvSpPr>
        <p:spPr>
          <a:xfrm>
            <a:off x="8354111" y="5166142"/>
            <a:ext cx="1275313" cy="325498"/>
          </a:xfrm>
          <a:prstGeom prst="roundRect">
            <a:avLst/>
          </a:prstGeom>
          <a:solidFill>
            <a:srgbClr val="0366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Score</a:t>
            </a:r>
            <a:endParaRPr kumimoji="0" lang="de-AT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9779CC99-1CA1-4B1A-9713-DA09AB2E55A5}"/>
              </a:ext>
            </a:extLst>
          </p:cNvPr>
          <p:cNvSpPr/>
          <p:nvPr/>
        </p:nvSpPr>
        <p:spPr>
          <a:xfrm>
            <a:off x="3391812" y="5176774"/>
            <a:ext cx="1477839" cy="303352"/>
          </a:xfrm>
          <a:prstGeom prst="roundRect">
            <a:avLst/>
          </a:prstGeom>
          <a:solidFill>
            <a:srgbClr val="0366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Blue/Green</a:t>
            </a:r>
            <a:endParaRPr kumimoji="0" lang="de-AT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60AFF442-9833-4DA4-A15A-157AECA91A11}"/>
              </a:ext>
            </a:extLst>
          </p:cNvPr>
          <p:cNvSpPr/>
          <p:nvPr/>
        </p:nvSpPr>
        <p:spPr>
          <a:xfrm>
            <a:off x="5886621" y="5171458"/>
            <a:ext cx="1551054" cy="315876"/>
          </a:xfrm>
          <a:prstGeom prst="roundRect">
            <a:avLst/>
          </a:prstGeom>
          <a:pattFill prst="pct10">
            <a:fgClr>
              <a:srgbClr val="0366AD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2EAE00C-17ED-4125-8D29-39563B62DEB6}"/>
              </a:ext>
            </a:extLst>
          </p:cNvPr>
          <p:cNvGrpSpPr/>
          <p:nvPr/>
        </p:nvGrpSpPr>
        <p:grpSpPr>
          <a:xfrm>
            <a:off x="9398133" y="5141581"/>
            <a:ext cx="387849" cy="395383"/>
            <a:chOff x="3592144" y="3735694"/>
            <a:chExt cx="438393" cy="438393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A5B51E5-C4F0-4441-A317-D6711377CC42}"/>
                </a:ext>
              </a:extLst>
            </p:cNvPr>
            <p:cNvSpPr/>
            <p:nvPr/>
          </p:nvSpPr>
          <p:spPr>
            <a:xfrm>
              <a:off x="3625507" y="3777438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9" name="Picture 8" descr="Image result for pureperformance podcast">
              <a:extLst>
                <a:ext uri="{FF2B5EF4-FFF2-40B4-BE49-F238E27FC236}">
                  <a16:creationId xmlns:a16="http://schemas.microsoft.com/office/drawing/2014/main" id="{11387C05-0F28-4935-80B4-C29B5DBF7C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clrChange>
                <a:clrFrom>
                  <a:srgbClr val="73BD28"/>
                </a:clrFrom>
                <a:clrTo>
                  <a:srgbClr val="73BD2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2144" y="3735694"/>
              <a:ext cx="438393" cy="438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B2EA89B6-FB4D-4AAD-9844-EA92B99BCF7F}"/>
              </a:ext>
            </a:extLst>
          </p:cNvPr>
          <p:cNvSpPr/>
          <p:nvPr/>
        </p:nvSpPr>
        <p:spPr>
          <a:xfrm>
            <a:off x="1035740" y="5176774"/>
            <a:ext cx="1473772" cy="325498"/>
          </a:xfrm>
          <a:prstGeom prst="roundRect">
            <a:avLst/>
          </a:prstGeom>
          <a:solidFill>
            <a:srgbClr val="0366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Update</a:t>
            </a:r>
            <a:endParaRPr kumimoji="0" lang="de-AT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3D97EAF-1D5F-4F8F-A011-9A1EE34C8C52}"/>
              </a:ext>
            </a:extLst>
          </p:cNvPr>
          <p:cNvGrpSpPr/>
          <p:nvPr/>
        </p:nvGrpSpPr>
        <p:grpSpPr>
          <a:xfrm>
            <a:off x="2310180" y="5145380"/>
            <a:ext cx="451794" cy="412580"/>
            <a:chOff x="940309" y="2599639"/>
            <a:chExt cx="535185" cy="535185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026479B-DA3C-4440-AB05-D160BBD90F61}"/>
                </a:ext>
              </a:extLst>
            </p:cNvPr>
            <p:cNvSpPr/>
            <p:nvPr/>
          </p:nvSpPr>
          <p:spPr>
            <a:xfrm>
              <a:off x="970453" y="2638469"/>
              <a:ext cx="455574" cy="439772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67DB547A-C5CA-4B9C-9765-292565B1D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0309" y="2599639"/>
              <a:ext cx="535185" cy="535185"/>
            </a:xfrm>
            <a:prstGeom prst="rect">
              <a:avLst/>
            </a:prstGeom>
          </p:spPr>
        </p:pic>
      </p:grp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26FC2C69-3E68-4518-8CE0-BFD4C8CF740A}"/>
              </a:ext>
            </a:extLst>
          </p:cNvPr>
          <p:cNvSpPr/>
          <p:nvPr/>
        </p:nvSpPr>
        <p:spPr>
          <a:xfrm>
            <a:off x="10512190" y="5166142"/>
            <a:ext cx="1275313" cy="302800"/>
          </a:xfrm>
          <a:prstGeom prst="roundRect">
            <a:avLst/>
          </a:prstGeom>
          <a:solidFill>
            <a:srgbClr val="0366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Keep?</a:t>
            </a:r>
            <a:endParaRPr kumimoji="0" lang="de-AT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052066C6-F645-450A-B1AB-D871FD0FDF30}"/>
              </a:ext>
            </a:extLst>
          </p:cNvPr>
          <p:cNvSpPr/>
          <p:nvPr/>
        </p:nvSpPr>
        <p:spPr>
          <a:xfrm>
            <a:off x="823843" y="5167486"/>
            <a:ext cx="387849" cy="329586"/>
          </a:xfrm>
          <a:prstGeom prst="ellipse">
            <a:avLst/>
          </a:prstGeom>
          <a:solidFill>
            <a:srgbClr val="6593C8"/>
          </a:solidFill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80047C1-A02E-4A5B-A131-35E93AF3B6D3}"/>
              </a:ext>
            </a:extLst>
          </p:cNvPr>
          <p:cNvSpPr/>
          <p:nvPr/>
        </p:nvSpPr>
        <p:spPr>
          <a:xfrm>
            <a:off x="3155526" y="5167486"/>
            <a:ext cx="387849" cy="329586"/>
          </a:xfrm>
          <a:prstGeom prst="ellipse">
            <a:avLst/>
          </a:prstGeom>
          <a:solidFill>
            <a:srgbClr val="6593C8"/>
          </a:solidFill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331F999-0D17-4894-A87A-58476DF536BC}"/>
              </a:ext>
            </a:extLst>
          </p:cNvPr>
          <p:cNvSpPr/>
          <p:nvPr/>
        </p:nvSpPr>
        <p:spPr>
          <a:xfrm>
            <a:off x="5675515" y="5167486"/>
            <a:ext cx="387849" cy="329586"/>
          </a:xfrm>
          <a:prstGeom prst="ellipse">
            <a:avLst/>
          </a:prstGeom>
          <a:solidFill>
            <a:srgbClr val="6593C8"/>
          </a:solidFill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</a:t>
            </a: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B10972F-2720-4947-AF7A-9BC79596A867}"/>
              </a:ext>
            </a:extLst>
          </p:cNvPr>
          <p:cNvSpPr/>
          <p:nvPr/>
        </p:nvSpPr>
        <p:spPr>
          <a:xfrm>
            <a:off x="8175975" y="5167486"/>
            <a:ext cx="387849" cy="329586"/>
          </a:xfrm>
          <a:prstGeom prst="ellipse">
            <a:avLst/>
          </a:prstGeom>
          <a:solidFill>
            <a:srgbClr val="6593C8"/>
          </a:solidFill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</a:t>
            </a: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7AAC605-108F-4A1B-866C-191114847F48}"/>
              </a:ext>
            </a:extLst>
          </p:cNvPr>
          <p:cNvGrpSpPr/>
          <p:nvPr/>
        </p:nvGrpSpPr>
        <p:grpSpPr>
          <a:xfrm>
            <a:off x="10370901" y="5158090"/>
            <a:ext cx="348515" cy="333042"/>
            <a:chOff x="3117101" y="3898162"/>
            <a:chExt cx="387849" cy="362857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062150F6-B4E2-4027-BBD8-FD16675B09F3}"/>
                </a:ext>
              </a:extLst>
            </p:cNvPr>
            <p:cNvSpPr/>
            <p:nvPr/>
          </p:nvSpPr>
          <p:spPr>
            <a:xfrm>
              <a:off x="3117101" y="3898162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7" name="Picture 26">
              <a:extLst>
                <a:ext uri="{FF2B5EF4-FFF2-40B4-BE49-F238E27FC236}">
                  <a16:creationId xmlns:a16="http://schemas.microsoft.com/office/drawing/2014/main" id="{472DDA37-A52E-4178-9186-4385AB89CA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/>
            <a:srcRect/>
            <a:stretch/>
          </p:blipFill>
          <p:spPr bwMode="auto">
            <a:xfrm>
              <a:off x="3176152" y="3935493"/>
              <a:ext cx="295932" cy="325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93C9EA4F-6CEF-42EA-9755-0659BACB1FB5}"/>
              </a:ext>
            </a:extLst>
          </p:cNvPr>
          <p:cNvCxnSpPr>
            <a:cxnSpLocks/>
          </p:cNvCxnSpPr>
          <p:nvPr/>
        </p:nvCxnSpPr>
        <p:spPr>
          <a:xfrm flipV="1">
            <a:off x="317183" y="5132009"/>
            <a:ext cx="11779056" cy="15415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D10D7DB-72EB-4468-A24E-DC9D4E9B52DF}"/>
              </a:ext>
            </a:extLst>
          </p:cNvPr>
          <p:cNvGrpSpPr/>
          <p:nvPr/>
        </p:nvGrpSpPr>
        <p:grpSpPr>
          <a:xfrm>
            <a:off x="4699476" y="5163900"/>
            <a:ext cx="361410" cy="335674"/>
            <a:chOff x="2410300" y="2945139"/>
            <a:chExt cx="388082" cy="382579"/>
          </a:xfrm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219C66E-AF48-40E4-8B73-9713F0E8FBC2}"/>
                </a:ext>
              </a:extLst>
            </p:cNvPr>
            <p:cNvSpPr/>
            <p:nvPr/>
          </p:nvSpPr>
          <p:spPr>
            <a:xfrm>
              <a:off x="2410300" y="2959629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2" name="Picture 22" descr="Image result for helm icon">
              <a:extLst>
                <a:ext uri="{FF2B5EF4-FFF2-40B4-BE49-F238E27FC236}">
                  <a16:creationId xmlns:a16="http://schemas.microsoft.com/office/drawing/2014/main" id="{868A15D0-2A60-4014-915D-1D9D133A12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7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5803" y="2945139"/>
              <a:ext cx="382579" cy="38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2" name="Picture 91">
            <a:extLst>
              <a:ext uri="{FF2B5EF4-FFF2-40B4-BE49-F238E27FC236}">
                <a16:creationId xmlns:a16="http://schemas.microsoft.com/office/drawing/2014/main" id="{F5DF4B5F-7AB8-4095-88BA-06B84BD09DF4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9674" t="13269"/>
          <a:stretch/>
        </p:blipFill>
        <p:spPr>
          <a:xfrm>
            <a:off x="764453" y="3730849"/>
            <a:ext cx="2048141" cy="10731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7C4AEF25-70C9-4F3E-8B54-DB7FFAF83997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9674" t="13269"/>
          <a:stretch/>
        </p:blipFill>
        <p:spPr>
          <a:xfrm>
            <a:off x="788049" y="5684597"/>
            <a:ext cx="2048141" cy="10731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390480C1-F57F-47FC-A5F9-73DB85ED6EE6}"/>
              </a:ext>
            </a:extLst>
          </p:cNvPr>
          <p:cNvSpPr/>
          <p:nvPr/>
        </p:nvSpPr>
        <p:spPr>
          <a:xfrm>
            <a:off x="1239621" y="4550121"/>
            <a:ext cx="721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400">
                <a:solidFill>
                  <a:srgbClr val="000000"/>
                </a:solidFill>
                <a:highlight>
                  <a:srgbClr val="73A53E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73A53E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.0.1</a:t>
            </a:r>
            <a:endParaRPr kumimoji="0" lang="de-AT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Regular Pentagon 44">
            <a:extLst>
              <a:ext uri="{FF2B5EF4-FFF2-40B4-BE49-F238E27FC236}">
                <a16:creationId xmlns:a16="http://schemas.microsoft.com/office/drawing/2014/main" id="{E5111DB6-3C11-406A-BB02-9E0D299F9203}"/>
              </a:ext>
            </a:extLst>
          </p:cNvPr>
          <p:cNvSpPr/>
          <p:nvPr/>
        </p:nvSpPr>
        <p:spPr>
          <a:xfrm>
            <a:off x="3355395" y="3816084"/>
            <a:ext cx="535332" cy="387717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B7D75811-1444-4901-9F71-483BFD281DE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08786" y="3714788"/>
            <a:ext cx="2006329" cy="1084272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C9B7F8B2-9F1D-45CD-A4B2-077E86C74EA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64073" y="3689537"/>
            <a:ext cx="1724953" cy="1302282"/>
          </a:xfrm>
          <a:prstGeom prst="rect">
            <a:avLst/>
          </a:prstGeom>
        </p:spPr>
      </p:pic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63D5FA5-1EE0-4D65-9880-C324AC865294}"/>
              </a:ext>
            </a:extLst>
          </p:cNvPr>
          <p:cNvGrpSpPr/>
          <p:nvPr/>
        </p:nvGrpSpPr>
        <p:grpSpPr>
          <a:xfrm>
            <a:off x="9395205" y="4160698"/>
            <a:ext cx="505070" cy="408434"/>
            <a:chOff x="2927811" y="3997877"/>
            <a:chExt cx="505070" cy="408434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4936E62-DCE1-4CB8-8660-81A0C8B9794C}"/>
                </a:ext>
              </a:extLst>
            </p:cNvPr>
            <p:cNvSpPr/>
            <p:nvPr/>
          </p:nvSpPr>
          <p:spPr>
            <a:xfrm>
              <a:off x="2956899" y="3997877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20" name="Picture 2">
              <a:extLst>
                <a:ext uri="{FF2B5EF4-FFF2-40B4-BE49-F238E27FC236}">
                  <a16:creationId xmlns:a16="http://schemas.microsoft.com/office/drawing/2014/main" id="{95858B55-4002-4ABD-ACEE-B312D819F4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/>
            <a:stretch>
              <a:fillRect/>
            </a:stretch>
          </p:blipFill>
          <p:spPr bwMode="auto">
            <a:xfrm>
              <a:off x="2927811" y="4040571"/>
              <a:ext cx="505070" cy="36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F12C51D-BEF2-47CC-9863-06C3DC52BF6B}"/>
              </a:ext>
            </a:extLst>
          </p:cNvPr>
          <p:cNvGrpSpPr/>
          <p:nvPr/>
        </p:nvGrpSpPr>
        <p:grpSpPr>
          <a:xfrm>
            <a:off x="9424223" y="4560443"/>
            <a:ext cx="387849" cy="352420"/>
            <a:chOff x="2022451" y="4419959"/>
            <a:chExt cx="387849" cy="352420"/>
          </a:xfrm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6FF8A9A-F9A6-4E12-B7A4-125ADAD99D0C}"/>
                </a:ext>
              </a:extLst>
            </p:cNvPr>
            <p:cNvSpPr/>
            <p:nvPr/>
          </p:nvSpPr>
          <p:spPr>
            <a:xfrm>
              <a:off x="2022451" y="4419959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23" name="Picture 6">
              <a:extLst>
                <a:ext uri="{FF2B5EF4-FFF2-40B4-BE49-F238E27FC236}">
                  <a16:creationId xmlns:a16="http://schemas.microsoft.com/office/drawing/2014/main" id="{3EE76C1C-DC6D-4D9D-977E-539B6F9A89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/>
            <a:stretch>
              <a:fillRect/>
            </a:stretch>
          </p:blipFill>
          <p:spPr bwMode="auto">
            <a:xfrm>
              <a:off x="2065758" y="4457618"/>
              <a:ext cx="296773" cy="301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CF1CA088-30E2-4133-AF26-C4AF36627A98}"/>
              </a:ext>
            </a:extLst>
          </p:cNvPr>
          <p:cNvSpPr txBox="1"/>
          <p:nvPr/>
        </p:nvSpPr>
        <p:spPr>
          <a:xfrm>
            <a:off x="9864955" y="3828360"/>
            <a:ext cx="5357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>
                <a:solidFill>
                  <a:srgbClr val="FF0000"/>
                </a:solidFill>
                <a:latin typeface="Calibri" panose="020F0502020204030204"/>
              </a:rPr>
              <a:t>67</a:t>
            </a:r>
            <a:endParaRPr kumimoji="0" lang="de-DE" sz="1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</a:t>
            </a: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BDDE5D3F-C18A-4D1F-99E0-6F1006A7DE7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542979" y="4001288"/>
            <a:ext cx="388831" cy="500440"/>
          </a:xfrm>
          <a:prstGeom prst="rect">
            <a:avLst/>
          </a:prstGeom>
        </p:spPr>
      </p:pic>
      <p:grpSp>
        <p:nvGrpSpPr>
          <p:cNvPr id="141" name="Group 140">
            <a:extLst>
              <a:ext uri="{FF2B5EF4-FFF2-40B4-BE49-F238E27FC236}">
                <a16:creationId xmlns:a16="http://schemas.microsoft.com/office/drawing/2014/main" id="{804A659B-594E-4799-AEE6-0A7941C88388}"/>
              </a:ext>
            </a:extLst>
          </p:cNvPr>
          <p:cNvGrpSpPr/>
          <p:nvPr/>
        </p:nvGrpSpPr>
        <p:grpSpPr>
          <a:xfrm>
            <a:off x="11361313" y="4075298"/>
            <a:ext cx="387849" cy="352420"/>
            <a:chOff x="5979460" y="2982087"/>
            <a:chExt cx="387849" cy="352420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9B490DA0-5047-41C2-A58F-1214F0AEDD5E}"/>
                </a:ext>
              </a:extLst>
            </p:cNvPr>
            <p:cNvSpPr/>
            <p:nvPr/>
          </p:nvSpPr>
          <p:spPr>
            <a:xfrm>
              <a:off x="5979460" y="2982087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3" name="Picture 4" descr="Image result for slack icon">
              <a:extLst>
                <a:ext uri="{FF2B5EF4-FFF2-40B4-BE49-F238E27FC236}">
                  <a16:creationId xmlns:a16="http://schemas.microsoft.com/office/drawing/2014/main" id="{50576D37-AC7C-4356-9810-9E43D1F214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4621" y="3005904"/>
              <a:ext cx="317526" cy="317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3AE9CF2C-20CD-48BB-B658-1062958FC31A}"/>
              </a:ext>
            </a:extLst>
          </p:cNvPr>
          <p:cNvSpPr/>
          <p:nvPr/>
        </p:nvSpPr>
        <p:spPr>
          <a:xfrm>
            <a:off x="1239621" y="6515909"/>
            <a:ext cx="721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400">
                <a:solidFill>
                  <a:srgbClr val="000000"/>
                </a:solidFill>
                <a:highlight>
                  <a:srgbClr val="73A53E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73A53E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.0.1</a:t>
            </a:r>
            <a:endParaRPr kumimoji="0" lang="de-AT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9" name="Regular Pentagon 44">
            <a:extLst>
              <a:ext uri="{FF2B5EF4-FFF2-40B4-BE49-F238E27FC236}">
                <a16:creationId xmlns:a16="http://schemas.microsoft.com/office/drawing/2014/main" id="{ECD18D6E-05EF-4C82-ABAB-4E87EFA021AF}"/>
              </a:ext>
            </a:extLst>
          </p:cNvPr>
          <p:cNvSpPr/>
          <p:nvPr/>
        </p:nvSpPr>
        <p:spPr>
          <a:xfrm>
            <a:off x="3283787" y="5718768"/>
            <a:ext cx="535332" cy="387717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EC88E8-758C-4A5C-B754-3E27A1F841F0}"/>
              </a:ext>
            </a:extLst>
          </p:cNvPr>
          <p:cNvSpPr/>
          <p:nvPr/>
        </p:nvSpPr>
        <p:spPr>
          <a:xfrm>
            <a:off x="1239621" y="4569370"/>
            <a:ext cx="721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>
                <a:solidFill>
                  <a:srgbClr val="000000"/>
                </a:solidFill>
                <a:highlight>
                  <a:srgbClr val="FF7C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5.0.2</a:t>
            </a:r>
            <a:endParaRPr lang="de-AT" sz="1400"/>
          </a:p>
        </p:txBody>
      </p:sp>
      <p:sp>
        <p:nvSpPr>
          <p:cNvPr id="155" name="Regular Pentagon 44">
            <a:extLst>
              <a:ext uri="{FF2B5EF4-FFF2-40B4-BE49-F238E27FC236}">
                <a16:creationId xmlns:a16="http://schemas.microsoft.com/office/drawing/2014/main" id="{187F1BE0-A600-44B3-9089-E6FE8221EC86}"/>
              </a:ext>
            </a:extLst>
          </p:cNvPr>
          <p:cNvSpPr/>
          <p:nvPr/>
        </p:nvSpPr>
        <p:spPr>
          <a:xfrm>
            <a:off x="3355395" y="4326109"/>
            <a:ext cx="535332" cy="387717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>
                <a:solidFill>
                  <a:srgbClr val="FFC000"/>
                </a:solidFill>
                <a:latin typeface="Calibri" panose="020F0502020204030204"/>
              </a:rPr>
              <a:t>2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8A38F06D-221B-4911-9492-A2F7AB88B6C2}"/>
              </a:ext>
            </a:extLst>
          </p:cNvPr>
          <p:cNvGrpSpPr/>
          <p:nvPr/>
        </p:nvGrpSpPr>
        <p:grpSpPr>
          <a:xfrm>
            <a:off x="9026631" y="2575913"/>
            <a:ext cx="438393" cy="438393"/>
            <a:chOff x="3592144" y="3735694"/>
            <a:chExt cx="438393" cy="438393"/>
          </a:xfrm>
        </p:grpSpPr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DAA4EE9B-C30D-4D7F-A1C9-DF82D0606FA9}"/>
                </a:ext>
              </a:extLst>
            </p:cNvPr>
            <p:cNvSpPr/>
            <p:nvPr/>
          </p:nvSpPr>
          <p:spPr>
            <a:xfrm>
              <a:off x="3625507" y="3777438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79" name="Picture 8" descr="Image result for pureperformance podcast">
              <a:extLst>
                <a:ext uri="{FF2B5EF4-FFF2-40B4-BE49-F238E27FC236}">
                  <a16:creationId xmlns:a16="http://schemas.microsoft.com/office/drawing/2014/main" id="{C2906E09-5AFD-4289-BDC3-7D6A42F872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clrChange>
                <a:clrFrom>
                  <a:srgbClr val="73BD28"/>
                </a:clrFrom>
                <a:clrTo>
                  <a:srgbClr val="73BD2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2144" y="3735694"/>
              <a:ext cx="438393" cy="438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6994CA9A-6CF3-4919-BE62-3D40CD011035}"/>
              </a:ext>
            </a:extLst>
          </p:cNvPr>
          <p:cNvGrpSpPr/>
          <p:nvPr/>
        </p:nvGrpSpPr>
        <p:grpSpPr>
          <a:xfrm>
            <a:off x="8584351" y="2619913"/>
            <a:ext cx="505070" cy="408434"/>
            <a:chOff x="2927811" y="3997877"/>
            <a:chExt cx="505070" cy="408434"/>
          </a:xfrm>
        </p:grpSpPr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F908590B-0A92-4C1D-A579-CBAE6ACD295A}"/>
                </a:ext>
              </a:extLst>
            </p:cNvPr>
            <p:cNvSpPr/>
            <p:nvPr/>
          </p:nvSpPr>
          <p:spPr>
            <a:xfrm>
              <a:off x="2956899" y="3997877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82" name="Picture 2">
              <a:extLst>
                <a:ext uri="{FF2B5EF4-FFF2-40B4-BE49-F238E27FC236}">
                  <a16:creationId xmlns:a16="http://schemas.microsoft.com/office/drawing/2014/main" id="{ABF514D9-6087-4D7C-B84E-FD4981302D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/>
            <a:stretch>
              <a:fillRect/>
            </a:stretch>
          </p:blipFill>
          <p:spPr bwMode="auto">
            <a:xfrm>
              <a:off x="2927811" y="4040571"/>
              <a:ext cx="505070" cy="36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C557497F-CC12-4C98-B343-1B9DA6257C73}"/>
              </a:ext>
            </a:extLst>
          </p:cNvPr>
          <p:cNvGrpSpPr/>
          <p:nvPr/>
        </p:nvGrpSpPr>
        <p:grpSpPr>
          <a:xfrm>
            <a:off x="9491784" y="2617657"/>
            <a:ext cx="387849" cy="352420"/>
            <a:chOff x="2022451" y="4419959"/>
            <a:chExt cx="387849" cy="352420"/>
          </a:xfrm>
        </p:grpSpPr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891A2123-B851-4AA3-A6BA-B04BB566D55C}"/>
                </a:ext>
              </a:extLst>
            </p:cNvPr>
            <p:cNvSpPr/>
            <p:nvPr/>
          </p:nvSpPr>
          <p:spPr>
            <a:xfrm>
              <a:off x="2022451" y="4419959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85" name="Picture 6">
              <a:extLst>
                <a:ext uri="{FF2B5EF4-FFF2-40B4-BE49-F238E27FC236}">
                  <a16:creationId xmlns:a16="http://schemas.microsoft.com/office/drawing/2014/main" id="{36F1F157-2BA9-4C1A-91B0-2CD85C09A8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/>
            <a:stretch>
              <a:fillRect/>
            </a:stretch>
          </p:blipFill>
          <p:spPr bwMode="auto">
            <a:xfrm>
              <a:off x="2065758" y="4457618"/>
              <a:ext cx="296773" cy="301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925F97C1-AA98-4A5B-B90C-3B9FFD07E3E7}"/>
              </a:ext>
            </a:extLst>
          </p:cNvPr>
          <p:cNvSpPr txBox="1"/>
          <p:nvPr/>
        </p:nvSpPr>
        <p:spPr>
          <a:xfrm>
            <a:off x="11782743" y="3664579"/>
            <a:ext cx="403828" cy="1186672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de-DE" sz="1200" b="1">
                <a:solidFill>
                  <a:srgbClr val="FF0000"/>
                </a:solidFill>
              </a:rPr>
              <a:t>ABORT</a:t>
            </a:r>
            <a:endParaRPr lang="de-AT" sz="1200" b="1">
              <a:solidFill>
                <a:srgbClr val="FF0000"/>
              </a:solidFill>
            </a:endParaRPr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A5F57CBE-066F-4D50-AF51-B5DA6E99EB1F}"/>
              </a:ext>
            </a:extLst>
          </p:cNvPr>
          <p:cNvCxnSpPr>
            <a:cxnSpLocks/>
          </p:cNvCxnSpPr>
          <p:nvPr/>
        </p:nvCxnSpPr>
        <p:spPr>
          <a:xfrm>
            <a:off x="11030766" y="4261018"/>
            <a:ext cx="25804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Rectangle 187">
            <a:extLst>
              <a:ext uri="{FF2B5EF4-FFF2-40B4-BE49-F238E27FC236}">
                <a16:creationId xmlns:a16="http://schemas.microsoft.com/office/drawing/2014/main" id="{CB725789-934F-4BD8-BE48-D987179ACD97}"/>
              </a:ext>
            </a:extLst>
          </p:cNvPr>
          <p:cNvSpPr/>
          <p:nvPr/>
        </p:nvSpPr>
        <p:spPr>
          <a:xfrm>
            <a:off x="3134459" y="3746050"/>
            <a:ext cx="2040761" cy="1057945"/>
          </a:xfrm>
          <a:prstGeom prst="rect">
            <a:avLst/>
          </a:prstGeom>
          <a:noFill/>
          <a:ln w="2222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23BF8E43-A46A-4077-B488-6514C4D0C1B4}"/>
              </a:ext>
            </a:extLst>
          </p:cNvPr>
          <p:cNvSpPr/>
          <p:nvPr/>
        </p:nvSpPr>
        <p:spPr>
          <a:xfrm>
            <a:off x="3133439" y="5673960"/>
            <a:ext cx="2040761" cy="1073146"/>
          </a:xfrm>
          <a:prstGeom prst="rect">
            <a:avLst/>
          </a:prstGeom>
          <a:noFill/>
          <a:ln w="2222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E03FA777-BFD1-497B-9FC1-1D650E424B1A}"/>
              </a:ext>
            </a:extLst>
          </p:cNvPr>
          <p:cNvGrpSpPr/>
          <p:nvPr/>
        </p:nvGrpSpPr>
        <p:grpSpPr>
          <a:xfrm>
            <a:off x="2991990" y="4584858"/>
            <a:ext cx="323548" cy="307777"/>
            <a:chOff x="4566662" y="1900255"/>
            <a:chExt cx="455574" cy="439772"/>
          </a:xfrm>
        </p:grpSpPr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6859AC79-DCDB-451B-B4A8-F5F5ED634B48}"/>
                </a:ext>
              </a:extLst>
            </p:cNvPr>
            <p:cNvSpPr/>
            <p:nvPr/>
          </p:nvSpPr>
          <p:spPr>
            <a:xfrm>
              <a:off x="4566662" y="1900255"/>
              <a:ext cx="455574" cy="43977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31C7E9AF-3B07-4A33-94FE-C9DC35E76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25000"/>
            </a:blip>
            <a:stretch>
              <a:fillRect/>
            </a:stretch>
          </p:blipFill>
          <p:spPr>
            <a:xfrm>
              <a:off x="4619210" y="1929212"/>
              <a:ext cx="369332" cy="369332"/>
            </a:xfrm>
            <a:prstGeom prst="rect">
              <a:avLst/>
            </a:prstGeom>
          </p:spPr>
        </p:pic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114562CB-C471-45D5-A827-2F6A148FCFA6}"/>
              </a:ext>
            </a:extLst>
          </p:cNvPr>
          <p:cNvGrpSpPr/>
          <p:nvPr/>
        </p:nvGrpSpPr>
        <p:grpSpPr>
          <a:xfrm>
            <a:off x="2991990" y="6488307"/>
            <a:ext cx="323548" cy="307777"/>
            <a:chOff x="4566662" y="1900255"/>
            <a:chExt cx="455574" cy="439772"/>
          </a:xfrm>
        </p:grpSpPr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579073C2-06F0-45B8-88B5-20AB892840F6}"/>
                </a:ext>
              </a:extLst>
            </p:cNvPr>
            <p:cNvSpPr/>
            <p:nvPr/>
          </p:nvSpPr>
          <p:spPr>
            <a:xfrm>
              <a:off x="4566662" y="1900255"/>
              <a:ext cx="455574" cy="43977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95" name="Picture 194">
              <a:extLst>
                <a:ext uri="{FF2B5EF4-FFF2-40B4-BE49-F238E27FC236}">
                  <a16:creationId xmlns:a16="http://schemas.microsoft.com/office/drawing/2014/main" id="{039BDF74-E797-4701-A684-8247A7989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25000"/>
            </a:blip>
            <a:stretch>
              <a:fillRect/>
            </a:stretch>
          </p:blipFill>
          <p:spPr>
            <a:xfrm>
              <a:off x="4619210" y="1929212"/>
              <a:ext cx="369332" cy="369332"/>
            </a:xfrm>
            <a:prstGeom prst="rect">
              <a:avLst/>
            </a:prstGeom>
          </p:spPr>
        </p:pic>
      </p:grp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id="{498FE2A4-74E7-FB4C-8C3D-0D3F39F7E9EF}"/>
              </a:ext>
            </a:extLst>
          </p:cNvPr>
          <p:cNvSpPr txBox="1">
            <a:spLocks/>
          </p:cNvSpPr>
          <p:nvPr/>
        </p:nvSpPr>
        <p:spPr>
          <a:xfrm>
            <a:off x="1625731" y="2592484"/>
            <a:ext cx="8940538" cy="16730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b="1" dirty="0"/>
              <a:t>Quality gate stopped bad artifact</a:t>
            </a:r>
            <a:br>
              <a:rPr lang="en-US" sz="2800" b="1" dirty="0"/>
            </a:br>
            <a:r>
              <a:rPr lang="en-US" sz="2800" b="1" dirty="0"/>
              <a:t>to reach production!</a:t>
            </a:r>
          </a:p>
        </p:txBody>
      </p:sp>
      <p:sp>
        <p:nvSpPr>
          <p:cNvPr id="131" name="Rectangle: Rounded Corners 46">
            <a:extLst>
              <a:ext uri="{FF2B5EF4-FFF2-40B4-BE49-F238E27FC236}">
                <a16:creationId xmlns:a16="http://schemas.microsoft.com/office/drawing/2014/main" id="{E8D777A6-E462-5648-A547-CA600F6F5D6D}"/>
              </a:ext>
            </a:extLst>
          </p:cNvPr>
          <p:cNvSpPr/>
          <p:nvPr/>
        </p:nvSpPr>
        <p:spPr>
          <a:xfrm>
            <a:off x="3467543" y="1758840"/>
            <a:ext cx="1477839" cy="303352"/>
          </a:xfrm>
          <a:prstGeom prst="roundRect">
            <a:avLst/>
          </a:prstGeom>
          <a:solidFill>
            <a:srgbClr val="0366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Blue/Green</a:t>
            </a:r>
            <a:endParaRPr kumimoji="0" lang="de-AT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189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63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66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69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72" dur="indefinite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75" dur="indefinite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78" dur="indefinite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81" dur="indefinite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84" dur="indefinite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87" dur="indefinite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90" dur="indefinite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indefinite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93" dur="indefinite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indefinite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96" dur="indefinite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indefinite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99" dur="indefinite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indefinite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02" dur="indefinite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indefinite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05" dur="indefinite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indefinite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08" dur="indefinite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11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14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17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20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23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26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29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32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35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38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41" dur="indefinite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44" dur="indefinite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47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indefinit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50" dur="indefinite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indefinite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53" dur="indefinite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indefinit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56" dur="indefinite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indefinite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59" dur="indefinite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indefinit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62" dur="indefinite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indefinit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65" dur="indefinite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indefinite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68" dur="indefinite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indefinit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71" dur="indefinite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indefinit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74" dur="indefinite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indefinit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77" dur="indefinite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indefinite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80" dur="indefinite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indefinite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83" dur="indefinite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indefinite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86" dur="indefinite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indefinite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89" dur="indefinite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indefinite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92" dur="indefinite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indefinit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95" dur="indefinite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indefinite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98" dur="indefinite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indefinite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01" dur="indefinite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indefinite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04" dur="indefinite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indefinit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07" dur="indefinite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indefinite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10" dur="indefinite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indefinit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13" dur="indefinite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indefinite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16" dur="indefinite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indefinite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19" dur="indefinite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indefinite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22" dur="indefinite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indefinite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25" dur="indefinite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indefinite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28" dur="indefinite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indefinite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31" dur="indefinite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indefinite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34" dur="indefinite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indefinite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37" dur="indefinite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indefinite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40" dur="indefinite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indefinite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43" dur="indefinite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indefinite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46" dur="indefinite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49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indefinite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52" dur="indefinite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indefinite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55" dur="indefinite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indefinite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58" dur="indefinite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indefinite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61" dur="indefinite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indefinite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64" dur="indefinite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indefinite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67" dur="indefinite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indefinite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70" dur="indefinite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indefinite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73" dur="indefinite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indefinite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76" dur="indefinite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indefinite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79" dur="indefinite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indefinite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85" dur="indefinite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049" grpId="0" animBg="1"/>
      <p:bldP spid="209" grpId="0" animBg="1"/>
      <p:bldP spid="41" grpId="0" animBg="1"/>
      <p:bldP spid="42" grpId="0" animBg="1"/>
      <p:bldP spid="43" grpId="0"/>
      <p:bldP spid="44" grpId="0"/>
      <p:bldP spid="46" grpId="0" animBg="1"/>
      <p:bldP spid="47" grpId="0" animBg="1"/>
      <p:bldP spid="51" grpId="0" animBg="1"/>
      <p:bldP spid="58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74" grpId="0" animBg="1"/>
      <p:bldP spid="75" grpId="0" animBg="1"/>
      <p:bldP spid="76" grpId="0" animBg="1"/>
      <p:bldP spid="80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103" grpId="0"/>
      <p:bldP spid="104" grpId="0" animBg="1"/>
      <p:bldP spid="130" grpId="0"/>
      <p:bldP spid="130" grpId="1"/>
      <p:bldP spid="147" grpId="0"/>
      <p:bldP spid="149" grpId="0" animBg="1"/>
      <p:bldP spid="2" grpId="0"/>
      <p:bldP spid="2" grpId="1"/>
      <p:bldP spid="155" grpId="0" animBg="1"/>
      <p:bldP spid="155" grpId="1" animBg="1"/>
      <p:bldP spid="186" grpId="0"/>
      <p:bldP spid="186" grpId="1"/>
      <p:bldP spid="188" grpId="0" animBg="1"/>
      <p:bldP spid="189" grpId="0" animBg="1"/>
      <p:bldP spid="129" grpId="0"/>
      <p:bldP spid="13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45501-5404-F74D-A0B9-302B5F451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Exercise 3: Exploring </a:t>
            </a:r>
            <a:r>
              <a:rPr lang="en-US" err="1"/>
              <a:t>Keptn's</a:t>
            </a:r>
            <a:r>
              <a:rPr lang="en-US"/>
              <a:t> Quality Gates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557A3F-AF69-1542-BC5D-0D70B42AA3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https://github.com/keptn-workshops/getting-started/tree/master/03_Exploring_quality_gates</a:t>
            </a:r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447583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rrow: Circular 17">
            <a:extLst>
              <a:ext uri="{FF2B5EF4-FFF2-40B4-BE49-F238E27FC236}">
                <a16:creationId xmlns:a16="http://schemas.microsoft.com/office/drawing/2014/main" id="{B1034F6B-C296-4785-9CF2-F02E49C2FFBF}"/>
              </a:ext>
            </a:extLst>
          </p:cNvPr>
          <p:cNvSpPr/>
          <p:nvPr/>
        </p:nvSpPr>
        <p:spPr>
          <a:xfrm rot="18137684">
            <a:off x="4057878" y="3365614"/>
            <a:ext cx="4072340" cy="3622684"/>
          </a:xfrm>
          <a:prstGeom prst="circularArrow">
            <a:avLst>
              <a:gd name="adj1" fmla="val 3038"/>
              <a:gd name="adj2" fmla="val 479038"/>
              <a:gd name="adj3" fmla="val 20439400"/>
              <a:gd name="adj4" fmla="val 16162875"/>
              <a:gd name="adj5" fmla="val 616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tx1"/>
              </a:solidFill>
            </a:endParaRPr>
          </a:p>
        </p:txBody>
      </p:sp>
      <p:sp>
        <p:nvSpPr>
          <p:cNvPr id="290" name="Regular Pentagon 47">
            <a:extLst>
              <a:ext uri="{FF2B5EF4-FFF2-40B4-BE49-F238E27FC236}">
                <a16:creationId xmlns:a16="http://schemas.microsoft.com/office/drawing/2014/main" id="{D148BCFE-42CF-45FB-82F3-1891934816ED}"/>
              </a:ext>
            </a:extLst>
          </p:cNvPr>
          <p:cNvSpPr/>
          <p:nvPr/>
        </p:nvSpPr>
        <p:spPr>
          <a:xfrm>
            <a:off x="2171025" y="4902293"/>
            <a:ext cx="538243" cy="354638"/>
          </a:xfrm>
          <a:prstGeom prst="pentagon">
            <a:avLst/>
          </a:prstGeom>
          <a:solidFill>
            <a:schemeClr val="accent6">
              <a:lumMod val="75000"/>
            </a:schemeClr>
          </a:solidFill>
          <a:ln w="158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>
                <a:solidFill>
                  <a:srgbClr val="4AB9D9"/>
                </a:solidFill>
                <a:latin typeface="Calibri" panose="020F0502020204030204"/>
              </a:rPr>
              <a:t>4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4AB9D9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F8EC3B-8E42-4F45-B4FC-9C57A1DB1FAD}"/>
              </a:ext>
            </a:extLst>
          </p:cNvPr>
          <p:cNvSpPr/>
          <p:nvPr/>
        </p:nvSpPr>
        <p:spPr>
          <a:xfrm>
            <a:off x="1443789" y="2050460"/>
            <a:ext cx="9180340" cy="39252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476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A4D6AA-11D6-4861-B373-5851B0398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0357" y="2086655"/>
            <a:ext cx="969155" cy="34451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3E4A852-9355-4470-8C4E-3892CFDB5BDA}"/>
              </a:ext>
            </a:extLst>
          </p:cNvPr>
          <p:cNvSpPr/>
          <p:nvPr/>
        </p:nvSpPr>
        <p:spPr>
          <a:xfrm>
            <a:off x="2950950" y="1687753"/>
            <a:ext cx="1266859" cy="422031"/>
          </a:xfrm>
          <a:prstGeom prst="roundRect">
            <a:avLst/>
          </a:prstGeom>
          <a:solidFill>
            <a:srgbClr val="0366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Config</a:t>
            </a: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66F2FCBC-0A9B-48A5-A517-CC81B051BCEA}"/>
              </a:ext>
            </a:extLst>
          </p:cNvPr>
          <p:cNvSpPr/>
          <p:nvPr/>
        </p:nvSpPr>
        <p:spPr>
          <a:xfrm>
            <a:off x="5916888" y="1702286"/>
            <a:ext cx="1275314" cy="422031"/>
          </a:xfrm>
          <a:prstGeom prst="roundRect">
            <a:avLst/>
          </a:prstGeom>
          <a:solidFill>
            <a:srgbClr val="0366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ChatOps</a:t>
            </a: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8DB8767F-8ACF-403B-B4A7-DEFE9E948E44}"/>
              </a:ext>
            </a:extLst>
          </p:cNvPr>
          <p:cNvSpPr/>
          <p:nvPr/>
        </p:nvSpPr>
        <p:spPr>
          <a:xfrm>
            <a:off x="8613700" y="1719997"/>
            <a:ext cx="1275312" cy="422031"/>
          </a:xfrm>
          <a:prstGeom prst="roundRect">
            <a:avLst/>
          </a:prstGeom>
          <a:solidFill>
            <a:srgbClr val="0366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 Autom</a:t>
            </a: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3DACBB2B-839B-448A-A146-1319471A24D0}"/>
              </a:ext>
            </a:extLst>
          </p:cNvPr>
          <p:cNvSpPr/>
          <p:nvPr/>
        </p:nvSpPr>
        <p:spPr>
          <a:xfrm>
            <a:off x="2928727" y="2326019"/>
            <a:ext cx="1266859" cy="422031"/>
          </a:xfrm>
          <a:prstGeom prst="roundRect">
            <a:avLst/>
          </a:prstGeom>
          <a:solidFill>
            <a:srgbClr val="0366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Deploy</a:t>
            </a: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36262F61-A187-4D3D-AEE8-F30596B82F23}"/>
              </a:ext>
            </a:extLst>
          </p:cNvPr>
          <p:cNvSpPr/>
          <p:nvPr/>
        </p:nvSpPr>
        <p:spPr>
          <a:xfrm>
            <a:off x="5899479" y="2312961"/>
            <a:ext cx="1275313" cy="422031"/>
          </a:xfrm>
          <a:prstGeom prst="roundRect">
            <a:avLst/>
          </a:prstGeom>
          <a:solidFill>
            <a:srgbClr val="0366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</a:t>
            </a: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8781F8B7-59CC-4D77-BBB7-EA9F24E1E199}"/>
              </a:ext>
            </a:extLst>
          </p:cNvPr>
          <p:cNvSpPr/>
          <p:nvPr/>
        </p:nvSpPr>
        <p:spPr>
          <a:xfrm>
            <a:off x="8591403" y="2293719"/>
            <a:ext cx="1275313" cy="422031"/>
          </a:xfrm>
          <a:prstGeom prst="roundRect">
            <a:avLst/>
          </a:prstGeom>
          <a:solidFill>
            <a:srgbClr val="0366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Observe</a:t>
            </a: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1537147-06BD-461D-94C4-557E3BB76AD6}"/>
              </a:ext>
            </a:extLst>
          </p:cNvPr>
          <p:cNvGrpSpPr/>
          <p:nvPr/>
        </p:nvGrpSpPr>
        <p:grpSpPr>
          <a:xfrm>
            <a:off x="3315538" y="1362290"/>
            <a:ext cx="451794" cy="439772"/>
            <a:chOff x="940309" y="2599639"/>
            <a:chExt cx="535185" cy="535185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0EE8DC68-F29D-4BCA-AD11-ADBE67ABCFBA}"/>
                </a:ext>
              </a:extLst>
            </p:cNvPr>
            <p:cNvSpPr/>
            <p:nvPr/>
          </p:nvSpPr>
          <p:spPr>
            <a:xfrm>
              <a:off x="970453" y="2638469"/>
              <a:ext cx="455574" cy="439772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3A5C15ED-B317-41F9-888E-15F478476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0309" y="2599639"/>
              <a:ext cx="535185" cy="535185"/>
            </a:xfrm>
            <a:prstGeom prst="rect">
              <a:avLst/>
            </a:prstGeom>
          </p:spPr>
        </p:pic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696F36D8-4A8A-456A-BDF9-18F4797853E2}"/>
              </a:ext>
            </a:extLst>
          </p:cNvPr>
          <p:cNvGrpSpPr/>
          <p:nvPr/>
        </p:nvGrpSpPr>
        <p:grpSpPr>
          <a:xfrm>
            <a:off x="6344486" y="2648993"/>
            <a:ext cx="387849" cy="352420"/>
            <a:chOff x="1581131" y="4070049"/>
            <a:chExt cx="387849" cy="352420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A62C64D-2DC5-4064-AA50-4CFD5A968A77}"/>
                </a:ext>
              </a:extLst>
            </p:cNvPr>
            <p:cNvSpPr/>
            <p:nvPr/>
          </p:nvSpPr>
          <p:spPr>
            <a:xfrm>
              <a:off x="1581131" y="4070049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34" name="Picture 6">
              <a:extLst>
                <a:ext uri="{FF2B5EF4-FFF2-40B4-BE49-F238E27FC236}">
                  <a16:creationId xmlns:a16="http://schemas.microsoft.com/office/drawing/2014/main" id="{6A20F6A5-5D38-4E39-B9F8-3521B8E161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628964" y="4188239"/>
              <a:ext cx="292182" cy="100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E4ECE447-E01B-4120-91D7-885EAC90E0D2}"/>
              </a:ext>
            </a:extLst>
          </p:cNvPr>
          <p:cNvGrpSpPr/>
          <p:nvPr/>
        </p:nvGrpSpPr>
        <p:grpSpPr>
          <a:xfrm>
            <a:off x="6343210" y="1418975"/>
            <a:ext cx="387849" cy="352420"/>
            <a:chOff x="5979460" y="2982087"/>
            <a:chExt cx="387849" cy="352420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538401B5-AFB8-4D67-B5F4-623709B40A64}"/>
                </a:ext>
              </a:extLst>
            </p:cNvPr>
            <p:cNvSpPr/>
            <p:nvPr/>
          </p:nvSpPr>
          <p:spPr>
            <a:xfrm>
              <a:off x="5979460" y="2982087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28" name="Picture 4" descr="Image result for slack icon">
              <a:extLst>
                <a:ext uri="{FF2B5EF4-FFF2-40B4-BE49-F238E27FC236}">
                  <a16:creationId xmlns:a16="http://schemas.microsoft.com/office/drawing/2014/main" id="{CD08A930-4C7F-4410-A64E-F65887051A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4621" y="3005904"/>
              <a:ext cx="317526" cy="317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8C8ABE7B-0D14-481D-9B0E-E7D4FF03A253}"/>
              </a:ext>
            </a:extLst>
          </p:cNvPr>
          <p:cNvGrpSpPr/>
          <p:nvPr/>
        </p:nvGrpSpPr>
        <p:grpSpPr>
          <a:xfrm>
            <a:off x="9284719" y="1445848"/>
            <a:ext cx="435189" cy="352420"/>
            <a:chOff x="6668842" y="4472099"/>
            <a:chExt cx="435189" cy="352420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83E05787-37E7-4F74-BD1E-B89D5FDC6D63}"/>
                </a:ext>
              </a:extLst>
            </p:cNvPr>
            <p:cNvSpPr/>
            <p:nvPr/>
          </p:nvSpPr>
          <p:spPr>
            <a:xfrm>
              <a:off x="6675666" y="4472099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53" name="Picture 2">
              <a:extLst>
                <a:ext uri="{FF2B5EF4-FFF2-40B4-BE49-F238E27FC236}">
                  <a16:creationId xmlns:a16="http://schemas.microsoft.com/office/drawing/2014/main" id="{F8E126E4-9348-4AF2-8FBF-59FCAFEF46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/>
            <a:stretch>
              <a:fillRect/>
            </a:stretch>
          </p:blipFill>
          <p:spPr bwMode="auto">
            <a:xfrm>
              <a:off x="6668842" y="4566547"/>
              <a:ext cx="435189" cy="194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4D99D0F-7117-4242-B395-2CBAF7B2F064}"/>
              </a:ext>
            </a:extLst>
          </p:cNvPr>
          <p:cNvGrpSpPr/>
          <p:nvPr/>
        </p:nvGrpSpPr>
        <p:grpSpPr>
          <a:xfrm>
            <a:off x="3359762" y="2671809"/>
            <a:ext cx="388082" cy="382579"/>
            <a:chOff x="2410300" y="2945139"/>
            <a:chExt cx="388082" cy="382579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D6CF566F-9491-4287-81A3-CDCD0A852953}"/>
                </a:ext>
              </a:extLst>
            </p:cNvPr>
            <p:cNvSpPr/>
            <p:nvPr/>
          </p:nvSpPr>
          <p:spPr>
            <a:xfrm>
              <a:off x="2410300" y="2959629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46" name="Picture 22" descr="Image result for helm icon">
              <a:extLst>
                <a:ext uri="{FF2B5EF4-FFF2-40B4-BE49-F238E27FC236}">
                  <a16:creationId xmlns:a16="http://schemas.microsoft.com/office/drawing/2014/main" id="{CB601A25-9426-42AC-8B6E-96F51E2A0E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7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5803" y="2945139"/>
              <a:ext cx="382579" cy="38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9" name="Rectangle: Rounded Corners 1048">
            <a:extLst>
              <a:ext uri="{FF2B5EF4-FFF2-40B4-BE49-F238E27FC236}">
                <a16:creationId xmlns:a16="http://schemas.microsoft.com/office/drawing/2014/main" id="{DA0264FD-CC0D-42E2-8D48-E9EF0347D658}"/>
              </a:ext>
            </a:extLst>
          </p:cNvPr>
          <p:cNvSpPr/>
          <p:nvPr/>
        </p:nvSpPr>
        <p:spPr>
          <a:xfrm>
            <a:off x="1308415" y="1360889"/>
            <a:ext cx="9796697" cy="1724508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1" name="Title 1050">
            <a:extLst>
              <a:ext uri="{FF2B5EF4-FFF2-40B4-BE49-F238E27FC236}">
                <a16:creationId xmlns:a16="http://schemas.microsoft.com/office/drawing/2014/main" id="{65FB106E-7368-42F7-9422-558A4A1E7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chemeClr val="bg1"/>
                </a:solidFill>
              </a:rPr>
              <a:t>Self-Healing Production:</a:t>
            </a:r>
            <a:endParaRPr lang="de-AT">
              <a:solidFill>
                <a:schemeClr val="bg1"/>
              </a:solidFill>
            </a:endParaRPr>
          </a:p>
        </p:txBody>
      </p:sp>
      <p:grpSp>
        <p:nvGrpSpPr>
          <p:cNvPr id="436" name="Group 435">
            <a:extLst>
              <a:ext uri="{FF2B5EF4-FFF2-40B4-BE49-F238E27FC236}">
                <a16:creationId xmlns:a16="http://schemas.microsoft.com/office/drawing/2014/main" id="{8A9E5E8F-1E13-4864-A4FA-7104A533F8A4}"/>
              </a:ext>
            </a:extLst>
          </p:cNvPr>
          <p:cNvGrpSpPr/>
          <p:nvPr/>
        </p:nvGrpSpPr>
        <p:grpSpPr>
          <a:xfrm>
            <a:off x="8764944" y="1459736"/>
            <a:ext cx="387849" cy="362857"/>
            <a:chOff x="3117101" y="3898162"/>
            <a:chExt cx="387849" cy="362857"/>
          </a:xfrm>
        </p:grpSpPr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8459EC76-1952-4A8F-BB83-F896C0FC2B11}"/>
                </a:ext>
              </a:extLst>
            </p:cNvPr>
            <p:cNvSpPr/>
            <p:nvPr/>
          </p:nvSpPr>
          <p:spPr>
            <a:xfrm>
              <a:off x="3117101" y="3898162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38" name="Picture 26">
              <a:extLst>
                <a:ext uri="{FF2B5EF4-FFF2-40B4-BE49-F238E27FC236}">
                  <a16:creationId xmlns:a16="http://schemas.microsoft.com/office/drawing/2014/main" id="{1D8ED31F-1F8E-4C38-B13D-761E30FB7A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/>
            <a:srcRect/>
            <a:stretch/>
          </p:blipFill>
          <p:spPr bwMode="auto">
            <a:xfrm>
              <a:off x="3176152" y="3935493"/>
              <a:ext cx="295932" cy="325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9" name="TextBox 208">
            <a:extLst>
              <a:ext uri="{FF2B5EF4-FFF2-40B4-BE49-F238E27FC236}">
                <a16:creationId xmlns:a16="http://schemas.microsoft.com/office/drawing/2014/main" id="{0FCE9D39-DD87-4821-B58A-8B856721888F}"/>
              </a:ext>
            </a:extLst>
          </p:cNvPr>
          <p:cNvSpPr txBox="1"/>
          <p:nvPr/>
        </p:nvSpPr>
        <p:spPr>
          <a:xfrm>
            <a:off x="4479425" y="680354"/>
            <a:ext cx="656685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/>
            <a:r>
              <a:rPr lang="de-DE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Dynatrace</a:t>
            </a:r>
            <a:r>
              <a:rPr lang="de-DE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sends</a:t>
            </a:r>
            <a:r>
              <a:rPr lang="de-DE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lang="de-DE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problem</a:t>
            </a:r>
            <a:r>
              <a:rPr lang="de-DE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</a:t>
            </a:r>
            <a:r>
              <a:rPr lang="de-DE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de-DE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Keptn</a:t>
            </a:r>
            <a:endParaRPr lang="de-AT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D6DE329D-1BFE-495A-953D-11ECD6995E0D}"/>
              </a:ext>
            </a:extLst>
          </p:cNvPr>
          <p:cNvGrpSpPr/>
          <p:nvPr/>
        </p:nvGrpSpPr>
        <p:grpSpPr>
          <a:xfrm>
            <a:off x="1324199" y="2681820"/>
            <a:ext cx="455574" cy="439772"/>
            <a:chOff x="4566662" y="1900255"/>
            <a:chExt cx="455574" cy="439772"/>
          </a:xfrm>
        </p:grpSpPr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1F596D-3A47-48C2-8316-D02336F60057}"/>
                </a:ext>
              </a:extLst>
            </p:cNvPr>
            <p:cNvSpPr/>
            <p:nvPr/>
          </p:nvSpPr>
          <p:spPr>
            <a:xfrm>
              <a:off x="4566662" y="1900255"/>
              <a:ext cx="455574" cy="43977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4" name="Picture 213">
              <a:extLst>
                <a:ext uri="{FF2B5EF4-FFF2-40B4-BE49-F238E27FC236}">
                  <a16:creationId xmlns:a16="http://schemas.microsoft.com/office/drawing/2014/main" id="{A19837B7-69AD-492C-9425-2A209E598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25000"/>
            </a:blip>
            <a:stretch>
              <a:fillRect/>
            </a:stretch>
          </p:blipFill>
          <p:spPr>
            <a:xfrm>
              <a:off x="4619210" y="1929212"/>
              <a:ext cx="369332" cy="369332"/>
            </a:xfrm>
            <a:prstGeom prst="rect">
              <a:avLst/>
            </a:prstGeom>
          </p:spPr>
        </p:pic>
      </p:grpSp>
      <p:sp>
        <p:nvSpPr>
          <p:cNvPr id="41" name="Left Brace 40">
            <a:extLst>
              <a:ext uri="{FF2B5EF4-FFF2-40B4-BE49-F238E27FC236}">
                <a16:creationId xmlns:a16="http://schemas.microsoft.com/office/drawing/2014/main" id="{34F1F8B2-CDBA-4056-B125-324A63805643}"/>
              </a:ext>
            </a:extLst>
          </p:cNvPr>
          <p:cNvSpPr/>
          <p:nvPr/>
        </p:nvSpPr>
        <p:spPr>
          <a:xfrm>
            <a:off x="482488" y="3214037"/>
            <a:ext cx="147449" cy="3460731"/>
          </a:xfrm>
          <a:prstGeom prst="leftBrace">
            <a:avLst/>
          </a:prstGeom>
          <a:ln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576D81-838D-4A12-BA8B-7FC2EB0AB763}"/>
              </a:ext>
            </a:extLst>
          </p:cNvPr>
          <p:cNvSpPr txBox="1"/>
          <p:nvPr/>
        </p:nvSpPr>
        <p:spPr>
          <a:xfrm>
            <a:off x="79614" y="4460647"/>
            <a:ext cx="403828" cy="967509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</a:t>
            </a:r>
            <a:endParaRPr kumimoji="0" lang="de-AT" sz="1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BCCEBB8-D584-40E5-BB91-E94C14781EF7}"/>
              </a:ext>
            </a:extLst>
          </p:cNvPr>
          <p:cNvCxnSpPr>
            <a:cxnSpLocks/>
          </p:cNvCxnSpPr>
          <p:nvPr/>
        </p:nvCxnSpPr>
        <p:spPr>
          <a:xfrm flipV="1">
            <a:off x="334911" y="3150805"/>
            <a:ext cx="11779056" cy="15415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F5A8A5B-1C63-4A43-925F-B77E48432592}"/>
              </a:ext>
            </a:extLst>
          </p:cNvPr>
          <p:cNvSpPr/>
          <p:nvPr/>
        </p:nvSpPr>
        <p:spPr>
          <a:xfrm>
            <a:off x="3897027" y="4502209"/>
            <a:ext cx="1275313" cy="325498"/>
          </a:xfrm>
          <a:prstGeom prst="roundRect">
            <a:avLst/>
          </a:prstGeom>
          <a:solidFill>
            <a:srgbClr val="0366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Evaluate</a:t>
            </a:r>
            <a:endParaRPr kumimoji="0" lang="de-AT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A9A5088-C11E-4D38-B14A-8B934A2B9DFC}"/>
              </a:ext>
            </a:extLst>
          </p:cNvPr>
          <p:cNvSpPr/>
          <p:nvPr/>
        </p:nvSpPr>
        <p:spPr>
          <a:xfrm>
            <a:off x="6924849" y="3344276"/>
            <a:ext cx="1477839" cy="303352"/>
          </a:xfrm>
          <a:prstGeom prst="roundRect">
            <a:avLst/>
          </a:prstGeom>
          <a:solidFill>
            <a:srgbClr val="0366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Decide</a:t>
            </a:r>
            <a:endParaRPr kumimoji="0" lang="de-AT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B36F5FD-9A3D-4CA9-B674-B1CA6CEE5468}"/>
              </a:ext>
            </a:extLst>
          </p:cNvPr>
          <p:cNvSpPr/>
          <p:nvPr/>
        </p:nvSpPr>
        <p:spPr>
          <a:xfrm>
            <a:off x="6824847" y="5562326"/>
            <a:ext cx="1551054" cy="315876"/>
          </a:xfrm>
          <a:prstGeom prst="roundRect">
            <a:avLst/>
          </a:prstGeom>
          <a:solidFill>
            <a:srgbClr val="0366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</a:t>
            </a:r>
            <a:endParaRPr kumimoji="0" lang="de-AT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5F3FA2B-09DC-4B5E-A64E-A341F4C534B6}"/>
              </a:ext>
            </a:extLst>
          </p:cNvPr>
          <p:cNvGrpSpPr/>
          <p:nvPr/>
        </p:nvGrpSpPr>
        <p:grpSpPr>
          <a:xfrm>
            <a:off x="5005938" y="4466487"/>
            <a:ext cx="387849" cy="395383"/>
            <a:chOff x="3592144" y="3735694"/>
            <a:chExt cx="438393" cy="438393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659D067-3B98-4073-9576-7D7B53C20C01}"/>
                </a:ext>
              </a:extLst>
            </p:cNvPr>
            <p:cNvSpPr/>
            <p:nvPr/>
          </p:nvSpPr>
          <p:spPr>
            <a:xfrm>
              <a:off x="3625507" y="3777438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7" name="Picture 8" descr="Image result for pureperformance podcast">
              <a:extLst>
                <a:ext uri="{FF2B5EF4-FFF2-40B4-BE49-F238E27FC236}">
                  <a16:creationId xmlns:a16="http://schemas.microsoft.com/office/drawing/2014/main" id="{C1CAD60F-161F-4D48-8324-88F26B88D2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clrChange>
                <a:clrFrom>
                  <a:srgbClr val="73BD28"/>
                </a:clrFrom>
                <a:clrTo>
                  <a:srgbClr val="73BD2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2144" y="3735694"/>
              <a:ext cx="438393" cy="438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9F66BFEF-865C-45D7-B364-9E9A1F2349F0}"/>
              </a:ext>
            </a:extLst>
          </p:cNvPr>
          <p:cNvSpPr/>
          <p:nvPr/>
        </p:nvSpPr>
        <p:spPr>
          <a:xfrm>
            <a:off x="10241151" y="3385126"/>
            <a:ext cx="1313361" cy="302800"/>
          </a:xfrm>
          <a:prstGeom prst="roundRect">
            <a:avLst/>
          </a:prstGeom>
          <a:solidFill>
            <a:srgbClr val="0366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Notify</a:t>
            </a:r>
            <a:endParaRPr kumimoji="0" lang="de-AT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849EC1F-4B64-4471-83EE-A4E4587B90AF}"/>
              </a:ext>
            </a:extLst>
          </p:cNvPr>
          <p:cNvGrpSpPr/>
          <p:nvPr/>
        </p:nvGrpSpPr>
        <p:grpSpPr>
          <a:xfrm>
            <a:off x="10084593" y="3380575"/>
            <a:ext cx="348515" cy="333042"/>
            <a:chOff x="3117101" y="3898162"/>
            <a:chExt cx="387849" cy="362857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75B3B1AB-5AC7-46CE-9848-90E339069178}"/>
                </a:ext>
              </a:extLst>
            </p:cNvPr>
            <p:cNvSpPr/>
            <p:nvPr/>
          </p:nvSpPr>
          <p:spPr>
            <a:xfrm>
              <a:off x="3117101" y="3898162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9" name="Picture 26">
              <a:extLst>
                <a:ext uri="{FF2B5EF4-FFF2-40B4-BE49-F238E27FC236}">
                  <a16:creationId xmlns:a16="http://schemas.microsoft.com/office/drawing/2014/main" id="{DC4ABD64-7F6F-4790-8228-C441E8BB1C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/>
            <a:srcRect/>
            <a:stretch/>
          </p:blipFill>
          <p:spPr bwMode="auto">
            <a:xfrm>
              <a:off x="3176152" y="3935493"/>
              <a:ext cx="295932" cy="325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F6CA77C-B65C-473A-A197-EF2B8CBA7E86}"/>
              </a:ext>
            </a:extLst>
          </p:cNvPr>
          <p:cNvGrpSpPr/>
          <p:nvPr/>
        </p:nvGrpSpPr>
        <p:grpSpPr>
          <a:xfrm>
            <a:off x="7033523" y="5949460"/>
            <a:ext cx="387849" cy="352420"/>
            <a:chOff x="1581131" y="4070049"/>
            <a:chExt cx="387849" cy="35242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61D59CC2-C376-415B-AB15-1B4B2ADC07D5}"/>
                </a:ext>
              </a:extLst>
            </p:cNvPr>
            <p:cNvSpPr/>
            <p:nvPr/>
          </p:nvSpPr>
          <p:spPr>
            <a:xfrm>
              <a:off x="1581131" y="4070049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2" name="Picture 6">
              <a:extLst>
                <a:ext uri="{FF2B5EF4-FFF2-40B4-BE49-F238E27FC236}">
                  <a16:creationId xmlns:a16="http://schemas.microsoft.com/office/drawing/2014/main" id="{E7293238-076A-49D1-BAC7-078C0BFD12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/>
            <a:srcRect/>
            <a:stretch/>
          </p:blipFill>
          <p:spPr bwMode="auto">
            <a:xfrm>
              <a:off x="1639265" y="4112039"/>
              <a:ext cx="297052" cy="297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E8FA0F05-F975-4D48-B5A0-00BB6D4FF3C9}"/>
              </a:ext>
            </a:extLst>
          </p:cNvPr>
          <p:cNvGrpSpPr/>
          <p:nvPr/>
        </p:nvGrpSpPr>
        <p:grpSpPr>
          <a:xfrm>
            <a:off x="9026631" y="2575913"/>
            <a:ext cx="438393" cy="438393"/>
            <a:chOff x="3592144" y="3735694"/>
            <a:chExt cx="438393" cy="438393"/>
          </a:xfrm>
        </p:grpSpPr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84075780-673C-42CB-97F9-5CD0BFBEA1D3}"/>
                </a:ext>
              </a:extLst>
            </p:cNvPr>
            <p:cNvSpPr/>
            <p:nvPr/>
          </p:nvSpPr>
          <p:spPr>
            <a:xfrm>
              <a:off x="3625507" y="3777438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65" name="Picture 8" descr="Image result for pureperformance podcast">
              <a:extLst>
                <a:ext uri="{FF2B5EF4-FFF2-40B4-BE49-F238E27FC236}">
                  <a16:creationId xmlns:a16="http://schemas.microsoft.com/office/drawing/2014/main" id="{58096B29-41D7-4829-9EF6-A7BCBEC072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clrChange>
                <a:clrFrom>
                  <a:srgbClr val="73BD28"/>
                </a:clrFrom>
                <a:clrTo>
                  <a:srgbClr val="73BD2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2144" y="3735694"/>
              <a:ext cx="438393" cy="438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EDCE0133-DA64-4055-B02C-C11F99C58725}"/>
              </a:ext>
            </a:extLst>
          </p:cNvPr>
          <p:cNvGrpSpPr/>
          <p:nvPr/>
        </p:nvGrpSpPr>
        <p:grpSpPr>
          <a:xfrm>
            <a:off x="8584351" y="2619913"/>
            <a:ext cx="505070" cy="408434"/>
            <a:chOff x="2927811" y="3997877"/>
            <a:chExt cx="505070" cy="408434"/>
          </a:xfrm>
        </p:grpSpPr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4EE1B215-62E5-47E2-BE6A-7A4226971F8E}"/>
                </a:ext>
              </a:extLst>
            </p:cNvPr>
            <p:cNvSpPr/>
            <p:nvPr/>
          </p:nvSpPr>
          <p:spPr>
            <a:xfrm>
              <a:off x="2956899" y="3997877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68" name="Picture 2">
              <a:extLst>
                <a:ext uri="{FF2B5EF4-FFF2-40B4-BE49-F238E27FC236}">
                  <a16:creationId xmlns:a16="http://schemas.microsoft.com/office/drawing/2014/main" id="{E3EAF955-EDD2-4C0F-943F-FA51A36371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/>
            <a:stretch>
              <a:fillRect/>
            </a:stretch>
          </p:blipFill>
          <p:spPr bwMode="auto">
            <a:xfrm>
              <a:off x="2927811" y="4040571"/>
              <a:ext cx="505070" cy="36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B984AD02-FB27-48A4-B5A9-EDE905A912C6}"/>
              </a:ext>
            </a:extLst>
          </p:cNvPr>
          <p:cNvGrpSpPr/>
          <p:nvPr/>
        </p:nvGrpSpPr>
        <p:grpSpPr>
          <a:xfrm>
            <a:off x="9491784" y="2617657"/>
            <a:ext cx="387849" cy="352420"/>
            <a:chOff x="2022451" y="4419959"/>
            <a:chExt cx="387849" cy="352420"/>
          </a:xfrm>
        </p:grpSpPr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A1ABD104-7380-4481-950D-85E01D2095F8}"/>
                </a:ext>
              </a:extLst>
            </p:cNvPr>
            <p:cNvSpPr/>
            <p:nvPr/>
          </p:nvSpPr>
          <p:spPr>
            <a:xfrm>
              <a:off x="2022451" y="4419959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72" name="Picture 6">
              <a:extLst>
                <a:ext uri="{FF2B5EF4-FFF2-40B4-BE49-F238E27FC236}">
                  <a16:creationId xmlns:a16="http://schemas.microsoft.com/office/drawing/2014/main" id="{C0E9D83A-E9B8-4E75-A087-09ABEEA2AF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/>
            <a:stretch>
              <a:fillRect/>
            </a:stretch>
          </p:blipFill>
          <p:spPr bwMode="auto">
            <a:xfrm>
              <a:off x="2065758" y="4457618"/>
              <a:ext cx="296773" cy="301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4D2B7BA1-D30C-47B7-A337-AFFC5699B041}"/>
              </a:ext>
            </a:extLst>
          </p:cNvPr>
          <p:cNvGrpSpPr/>
          <p:nvPr/>
        </p:nvGrpSpPr>
        <p:grpSpPr>
          <a:xfrm>
            <a:off x="3785035" y="2668994"/>
            <a:ext cx="387849" cy="352420"/>
            <a:chOff x="1828527" y="3572660"/>
            <a:chExt cx="387849" cy="352420"/>
          </a:xfrm>
        </p:grpSpPr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F89B29A0-C723-4643-AEAC-1262C34CFEBF}"/>
                </a:ext>
              </a:extLst>
            </p:cNvPr>
            <p:cNvSpPr/>
            <p:nvPr/>
          </p:nvSpPr>
          <p:spPr>
            <a:xfrm>
              <a:off x="1828527" y="3572660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02" name="Picture 201">
              <a:extLst>
                <a:ext uri="{FF2B5EF4-FFF2-40B4-BE49-F238E27FC236}">
                  <a16:creationId xmlns:a16="http://schemas.microsoft.com/office/drawing/2014/main" id="{0C795991-8BF0-4217-B50E-B21E8097D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/>
          </p:blipFill>
          <p:spPr>
            <a:xfrm>
              <a:off x="1907469" y="3654578"/>
              <a:ext cx="219434" cy="224421"/>
            </a:xfrm>
            <a:prstGeom prst="rect">
              <a:avLst/>
            </a:prstGeom>
          </p:spPr>
        </p:pic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C6BE41BB-0E74-49B7-9FF8-65FEDCEFDCF6}"/>
              </a:ext>
            </a:extLst>
          </p:cNvPr>
          <p:cNvGrpSpPr/>
          <p:nvPr/>
        </p:nvGrpSpPr>
        <p:grpSpPr>
          <a:xfrm>
            <a:off x="6780168" y="2646572"/>
            <a:ext cx="387849" cy="352420"/>
            <a:chOff x="5322263" y="3260985"/>
            <a:chExt cx="387849" cy="352420"/>
          </a:xfrm>
        </p:grpSpPr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7FC8334B-512C-4180-A7AE-AE1F3CCEB1C9}"/>
                </a:ext>
              </a:extLst>
            </p:cNvPr>
            <p:cNvSpPr/>
            <p:nvPr/>
          </p:nvSpPr>
          <p:spPr>
            <a:xfrm>
              <a:off x="5322263" y="3260985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08" name="Picture 6" descr="Image result for selenium icon">
              <a:extLst>
                <a:ext uri="{FF2B5EF4-FFF2-40B4-BE49-F238E27FC236}">
                  <a16:creationId xmlns:a16="http://schemas.microsoft.com/office/drawing/2014/main" id="{BF46A27F-D412-4BC3-AC86-211BA1B998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4824" y="3334507"/>
              <a:ext cx="231131" cy="224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9146AF23-775C-4536-9F0F-28DCB9A5129D}"/>
              </a:ext>
            </a:extLst>
          </p:cNvPr>
          <p:cNvGrpSpPr/>
          <p:nvPr/>
        </p:nvGrpSpPr>
        <p:grpSpPr>
          <a:xfrm>
            <a:off x="6351407" y="2655607"/>
            <a:ext cx="387849" cy="352420"/>
            <a:chOff x="3024560" y="3034251"/>
            <a:chExt cx="387849" cy="352420"/>
          </a:xfrm>
        </p:grpSpPr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A515EE66-E7EA-4E20-AA62-99F2DC20801A}"/>
                </a:ext>
              </a:extLst>
            </p:cNvPr>
            <p:cNvSpPr/>
            <p:nvPr/>
          </p:nvSpPr>
          <p:spPr>
            <a:xfrm>
              <a:off x="3024560" y="3034251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5" name="Picture 6">
              <a:extLst>
                <a:ext uri="{FF2B5EF4-FFF2-40B4-BE49-F238E27FC236}">
                  <a16:creationId xmlns:a16="http://schemas.microsoft.com/office/drawing/2014/main" id="{387E52AE-0F11-4520-B8B1-FF7277A171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/>
            <a:stretch>
              <a:fillRect/>
            </a:stretch>
          </p:blipFill>
          <p:spPr bwMode="auto">
            <a:xfrm>
              <a:off x="3086793" y="3077570"/>
              <a:ext cx="280326" cy="280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88CB1898-3D66-472F-B925-D769FE74DAE8}"/>
              </a:ext>
            </a:extLst>
          </p:cNvPr>
          <p:cNvGrpSpPr/>
          <p:nvPr/>
        </p:nvGrpSpPr>
        <p:grpSpPr>
          <a:xfrm>
            <a:off x="8192973" y="3308554"/>
            <a:ext cx="387849" cy="395383"/>
            <a:chOff x="3592144" y="3735694"/>
            <a:chExt cx="438393" cy="438393"/>
          </a:xfrm>
        </p:grpSpPr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ED8D636D-3ED0-4450-BECC-89B5AE228CCA}"/>
                </a:ext>
              </a:extLst>
            </p:cNvPr>
            <p:cNvSpPr/>
            <p:nvPr/>
          </p:nvSpPr>
          <p:spPr>
            <a:xfrm>
              <a:off x="3625507" y="3777438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37" name="Picture 8" descr="Image result for pureperformance podcast">
              <a:extLst>
                <a:ext uri="{FF2B5EF4-FFF2-40B4-BE49-F238E27FC236}">
                  <a16:creationId xmlns:a16="http://schemas.microsoft.com/office/drawing/2014/main" id="{1AEC6473-9F0E-4FCC-AE11-B8D5CEB8D8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clrChange>
                <a:clrFrom>
                  <a:srgbClr val="73BD28"/>
                </a:clrFrom>
                <a:clrTo>
                  <a:srgbClr val="73BD2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2144" y="3735694"/>
              <a:ext cx="438393" cy="438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65FBDAD3-E8C3-46B1-837D-08EEE7248C50}"/>
              </a:ext>
            </a:extLst>
          </p:cNvPr>
          <p:cNvGrpSpPr/>
          <p:nvPr/>
        </p:nvGrpSpPr>
        <p:grpSpPr>
          <a:xfrm>
            <a:off x="6793082" y="3320442"/>
            <a:ext cx="348515" cy="333042"/>
            <a:chOff x="3117101" y="3898162"/>
            <a:chExt cx="387849" cy="362857"/>
          </a:xfrm>
        </p:grpSpPr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35BBAD6A-F893-4A39-A592-5345BE56ACA9}"/>
                </a:ext>
              </a:extLst>
            </p:cNvPr>
            <p:cNvSpPr/>
            <p:nvPr/>
          </p:nvSpPr>
          <p:spPr>
            <a:xfrm>
              <a:off x="3117101" y="3898162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43" name="Picture 26">
              <a:extLst>
                <a:ext uri="{FF2B5EF4-FFF2-40B4-BE49-F238E27FC236}">
                  <a16:creationId xmlns:a16="http://schemas.microsoft.com/office/drawing/2014/main" id="{4AEA4247-1051-490F-B3DC-B71752DFBD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/>
            <a:srcRect/>
            <a:stretch/>
          </p:blipFill>
          <p:spPr bwMode="auto">
            <a:xfrm>
              <a:off x="3176152" y="3935493"/>
              <a:ext cx="295932" cy="325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AEF3E35E-C6C0-41D4-B23B-D1DD212EC118}"/>
              </a:ext>
            </a:extLst>
          </p:cNvPr>
          <p:cNvGrpSpPr/>
          <p:nvPr/>
        </p:nvGrpSpPr>
        <p:grpSpPr>
          <a:xfrm>
            <a:off x="6714780" y="5556147"/>
            <a:ext cx="348515" cy="333042"/>
            <a:chOff x="3117101" y="3898162"/>
            <a:chExt cx="387849" cy="362857"/>
          </a:xfrm>
        </p:grpSpPr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0A4696B8-EEAC-4420-8663-C476735D3993}"/>
                </a:ext>
              </a:extLst>
            </p:cNvPr>
            <p:cNvSpPr/>
            <p:nvPr/>
          </p:nvSpPr>
          <p:spPr>
            <a:xfrm>
              <a:off x="3117101" y="3898162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46" name="Picture 26">
              <a:extLst>
                <a:ext uri="{FF2B5EF4-FFF2-40B4-BE49-F238E27FC236}">
                  <a16:creationId xmlns:a16="http://schemas.microsoft.com/office/drawing/2014/main" id="{9B503439-ADD5-48A8-AE47-C8C2B88203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/>
            <a:srcRect/>
            <a:stretch/>
          </p:blipFill>
          <p:spPr bwMode="auto">
            <a:xfrm>
              <a:off x="3176152" y="3935493"/>
              <a:ext cx="295932" cy="325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1B0CC0EF-6D05-44C6-B2BF-8075FDD22F09}"/>
              </a:ext>
            </a:extLst>
          </p:cNvPr>
          <p:cNvGrpSpPr/>
          <p:nvPr/>
        </p:nvGrpSpPr>
        <p:grpSpPr>
          <a:xfrm>
            <a:off x="3720962" y="4497561"/>
            <a:ext cx="348515" cy="333042"/>
            <a:chOff x="3117101" y="3898162"/>
            <a:chExt cx="387849" cy="362857"/>
          </a:xfrm>
        </p:grpSpPr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C64F4048-78AA-4B8F-8203-A80E7DC1FBE8}"/>
                </a:ext>
              </a:extLst>
            </p:cNvPr>
            <p:cNvSpPr/>
            <p:nvPr/>
          </p:nvSpPr>
          <p:spPr>
            <a:xfrm>
              <a:off x="3117101" y="3898162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49" name="Picture 26">
              <a:extLst>
                <a:ext uri="{FF2B5EF4-FFF2-40B4-BE49-F238E27FC236}">
                  <a16:creationId xmlns:a16="http://schemas.microsoft.com/office/drawing/2014/main" id="{1EC9E4F1-E101-44DC-81B2-BC4AFD66AF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/>
            <a:srcRect/>
            <a:stretch/>
          </p:blipFill>
          <p:spPr bwMode="auto">
            <a:xfrm>
              <a:off x="3176152" y="3935493"/>
              <a:ext cx="295932" cy="325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4A56B78D-E766-4822-AE6C-A22D6CEB477D}"/>
              </a:ext>
            </a:extLst>
          </p:cNvPr>
          <p:cNvGrpSpPr/>
          <p:nvPr/>
        </p:nvGrpSpPr>
        <p:grpSpPr>
          <a:xfrm>
            <a:off x="7036629" y="6445297"/>
            <a:ext cx="435189" cy="352420"/>
            <a:chOff x="6668842" y="4472099"/>
            <a:chExt cx="435189" cy="352420"/>
          </a:xfrm>
        </p:grpSpPr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2DFC5539-C3E0-4B89-8C00-9C340AB76FAD}"/>
                </a:ext>
              </a:extLst>
            </p:cNvPr>
            <p:cNvSpPr/>
            <p:nvPr/>
          </p:nvSpPr>
          <p:spPr>
            <a:xfrm>
              <a:off x="6675666" y="4472099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52" name="Picture 2">
              <a:extLst>
                <a:ext uri="{FF2B5EF4-FFF2-40B4-BE49-F238E27FC236}">
                  <a16:creationId xmlns:a16="http://schemas.microsoft.com/office/drawing/2014/main" id="{C1037238-4215-42EF-88EC-6E9F4280B7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/>
            <a:stretch>
              <a:fillRect/>
            </a:stretch>
          </p:blipFill>
          <p:spPr bwMode="auto">
            <a:xfrm>
              <a:off x="6668842" y="4566547"/>
              <a:ext cx="435189" cy="194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54" name="Picture 253">
            <a:extLst>
              <a:ext uri="{FF2B5EF4-FFF2-40B4-BE49-F238E27FC236}">
                <a16:creationId xmlns:a16="http://schemas.microsoft.com/office/drawing/2014/main" id="{8E8892BB-C439-45A3-8A40-D428364E51C0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45367" y="4979772"/>
            <a:ext cx="1601712" cy="898430"/>
          </a:xfrm>
          <a:prstGeom prst="rect">
            <a:avLst/>
          </a:prstGeom>
        </p:spPr>
      </p:pic>
      <p:grpSp>
        <p:nvGrpSpPr>
          <p:cNvPr id="276" name="Group 275">
            <a:extLst>
              <a:ext uri="{FF2B5EF4-FFF2-40B4-BE49-F238E27FC236}">
                <a16:creationId xmlns:a16="http://schemas.microsoft.com/office/drawing/2014/main" id="{3E8BD222-4305-451C-9C91-84CC5D2E3F2A}"/>
              </a:ext>
            </a:extLst>
          </p:cNvPr>
          <p:cNvGrpSpPr/>
          <p:nvPr/>
        </p:nvGrpSpPr>
        <p:grpSpPr>
          <a:xfrm>
            <a:off x="10573188" y="3825773"/>
            <a:ext cx="387849" cy="352420"/>
            <a:chOff x="5979460" y="2982087"/>
            <a:chExt cx="387849" cy="352420"/>
          </a:xfrm>
        </p:grpSpPr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8EB1E0D8-B88D-43B2-BCAC-02C11E73F4A9}"/>
                </a:ext>
              </a:extLst>
            </p:cNvPr>
            <p:cNvSpPr/>
            <p:nvPr/>
          </p:nvSpPr>
          <p:spPr>
            <a:xfrm>
              <a:off x="5979460" y="2982087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78" name="Picture 4" descr="Image result for slack icon">
              <a:extLst>
                <a:ext uri="{FF2B5EF4-FFF2-40B4-BE49-F238E27FC236}">
                  <a16:creationId xmlns:a16="http://schemas.microsoft.com/office/drawing/2014/main" id="{8CB82E0E-A1EF-4A03-806A-747FDA09DE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4621" y="3005904"/>
              <a:ext cx="317526" cy="317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609D4DA1-A748-48C7-84BE-628BC783B119}"/>
              </a:ext>
            </a:extLst>
          </p:cNvPr>
          <p:cNvCxnSpPr>
            <a:cxnSpLocks/>
          </p:cNvCxnSpPr>
          <p:nvPr/>
        </p:nvCxnSpPr>
        <p:spPr>
          <a:xfrm flipV="1">
            <a:off x="10151037" y="4016982"/>
            <a:ext cx="352691" cy="6749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CA9DA5F7-CC28-40CC-8AD9-0E983933A087}"/>
              </a:ext>
            </a:extLst>
          </p:cNvPr>
          <p:cNvCxnSpPr>
            <a:cxnSpLocks/>
          </p:cNvCxnSpPr>
          <p:nvPr/>
        </p:nvCxnSpPr>
        <p:spPr>
          <a:xfrm flipV="1">
            <a:off x="10160415" y="4454073"/>
            <a:ext cx="343313" cy="8879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CD616CF-BEA3-4201-95C2-BB8C69FB72BF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19630" t="38515" b="12807"/>
          <a:stretch/>
        </p:blipFill>
        <p:spPr>
          <a:xfrm>
            <a:off x="6758905" y="3660464"/>
            <a:ext cx="1835853" cy="1361658"/>
          </a:xfrm>
          <a:prstGeom prst="rect">
            <a:avLst/>
          </a:prstGeom>
        </p:spPr>
      </p:pic>
      <p:grpSp>
        <p:nvGrpSpPr>
          <p:cNvPr id="285" name="Group 284">
            <a:extLst>
              <a:ext uri="{FF2B5EF4-FFF2-40B4-BE49-F238E27FC236}">
                <a16:creationId xmlns:a16="http://schemas.microsoft.com/office/drawing/2014/main" id="{F71BF8F0-3686-4678-96E0-E899DC49A444}"/>
              </a:ext>
            </a:extLst>
          </p:cNvPr>
          <p:cNvGrpSpPr/>
          <p:nvPr/>
        </p:nvGrpSpPr>
        <p:grpSpPr>
          <a:xfrm>
            <a:off x="7649483" y="6163029"/>
            <a:ext cx="388082" cy="382579"/>
            <a:chOff x="2410300" y="2945139"/>
            <a:chExt cx="388082" cy="382579"/>
          </a:xfrm>
        </p:grpSpPr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A94A6B7C-9A66-409E-8A8B-AED7B8A98FE6}"/>
                </a:ext>
              </a:extLst>
            </p:cNvPr>
            <p:cNvSpPr/>
            <p:nvPr/>
          </p:nvSpPr>
          <p:spPr>
            <a:xfrm>
              <a:off x="2410300" y="2959629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87" name="Picture 22" descr="Image result for helm icon">
              <a:extLst>
                <a:ext uri="{FF2B5EF4-FFF2-40B4-BE49-F238E27FC236}">
                  <a16:creationId xmlns:a16="http://schemas.microsoft.com/office/drawing/2014/main" id="{515722BB-02CB-4B36-8B69-FD45852C2D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7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5803" y="2945139"/>
              <a:ext cx="382579" cy="38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1" name="Rectangle 290">
            <a:extLst>
              <a:ext uri="{FF2B5EF4-FFF2-40B4-BE49-F238E27FC236}">
                <a16:creationId xmlns:a16="http://schemas.microsoft.com/office/drawing/2014/main" id="{3A6D1624-9DB4-4EEE-81BA-8D01226DAB0F}"/>
              </a:ext>
            </a:extLst>
          </p:cNvPr>
          <p:cNvSpPr/>
          <p:nvPr/>
        </p:nvSpPr>
        <p:spPr>
          <a:xfrm>
            <a:off x="785154" y="4343083"/>
            <a:ext cx="2040761" cy="1073146"/>
          </a:xfrm>
          <a:prstGeom prst="rect">
            <a:avLst/>
          </a:prstGeom>
          <a:noFill/>
          <a:ln w="2222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7677CEE6-E375-4529-93D8-BA601AE3F5A1}"/>
              </a:ext>
            </a:extLst>
          </p:cNvPr>
          <p:cNvGrpSpPr/>
          <p:nvPr/>
        </p:nvGrpSpPr>
        <p:grpSpPr>
          <a:xfrm>
            <a:off x="632400" y="5262340"/>
            <a:ext cx="323548" cy="307777"/>
            <a:chOff x="4566662" y="1900255"/>
            <a:chExt cx="455574" cy="439772"/>
          </a:xfrm>
        </p:grpSpPr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A3793C08-7713-40D1-9492-68620E832DF1}"/>
                </a:ext>
              </a:extLst>
            </p:cNvPr>
            <p:cNvSpPr/>
            <p:nvPr/>
          </p:nvSpPr>
          <p:spPr>
            <a:xfrm>
              <a:off x="4566662" y="1900255"/>
              <a:ext cx="455574" cy="43977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94" name="Picture 293">
              <a:extLst>
                <a:ext uri="{FF2B5EF4-FFF2-40B4-BE49-F238E27FC236}">
                  <a16:creationId xmlns:a16="http://schemas.microsoft.com/office/drawing/2014/main" id="{A623AE91-F71F-4220-BCD2-D9C40EC93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25000"/>
            </a:blip>
            <a:stretch>
              <a:fillRect/>
            </a:stretch>
          </p:blipFill>
          <p:spPr>
            <a:xfrm>
              <a:off x="4619210" y="1929212"/>
              <a:ext cx="369332" cy="369332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40E46E2-4645-48DA-B719-8BEEB3B5739B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r="12628"/>
          <a:stretch/>
        </p:blipFill>
        <p:spPr>
          <a:xfrm>
            <a:off x="3745839" y="4942358"/>
            <a:ext cx="1594425" cy="938973"/>
          </a:xfrm>
          <a:prstGeom prst="rect">
            <a:avLst/>
          </a:prstGeom>
        </p:spPr>
      </p:pic>
      <p:grpSp>
        <p:nvGrpSpPr>
          <p:cNvPr id="259" name="Group 258">
            <a:extLst>
              <a:ext uri="{FF2B5EF4-FFF2-40B4-BE49-F238E27FC236}">
                <a16:creationId xmlns:a16="http://schemas.microsoft.com/office/drawing/2014/main" id="{B743665B-2BF0-4617-B19A-82B5D697FF8D}"/>
              </a:ext>
            </a:extLst>
          </p:cNvPr>
          <p:cNvGrpSpPr/>
          <p:nvPr/>
        </p:nvGrpSpPr>
        <p:grpSpPr>
          <a:xfrm>
            <a:off x="4958360" y="5120409"/>
            <a:ext cx="505070" cy="408434"/>
            <a:chOff x="2927811" y="3997877"/>
            <a:chExt cx="505070" cy="408434"/>
          </a:xfrm>
        </p:grpSpPr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88DB48BF-A61F-4FFE-A527-EEFBE234C373}"/>
                </a:ext>
              </a:extLst>
            </p:cNvPr>
            <p:cNvSpPr/>
            <p:nvPr/>
          </p:nvSpPr>
          <p:spPr>
            <a:xfrm>
              <a:off x="2956899" y="3997877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61" name="Picture 2">
              <a:extLst>
                <a:ext uri="{FF2B5EF4-FFF2-40B4-BE49-F238E27FC236}">
                  <a16:creationId xmlns:a16="http://schemas.microsoft.com/office/drawing/2014/main" id="{482E5D77-154E-4E56-90A4-65BA4420A3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/>
            <a:stretch>
              <a:fillRect/>
            </a:stretch>
          </p:blipFill>
          <p:spPr bwMode="auto">
            <a:xfrm>
              <a:off x="2927811" y="4040571"/>
              <a:ext cx="505070" cy="36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2B150AE7-2A95-47D4-99E9-0E2082C00AC2}"/>
              </a:ext>
            </a:extLst>
          </p:cNvPr>
          <p:cNvGrpSpPr/>
          <p:nvPr/>
        </p:nvGrpSpPr>
        <p:grpSpPr>
          <a:xfrm>
            <a:off x="4987378" y="5539204"/>
            <a:ext cx="387849" cy="352420"/>
            <a:chOff x="2022451" y="4419959"/>
            <a:chExt cx="387849" cy="352420"/>
          </a:xfrm>
        </p:grpSpPr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41F8C5E9-0AE6-43FB-BC6D-0B1631AB6C02}"/>
                </a:ext>
              </a:extLst>
            </p:cNvPr>
            <p:cNvSpPr/>
            <p:nvPr/>
          </p:nvSpPr>
          <p:spPr>
            <a:xfrm>
              <a:off x="2022451" y="4419959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64" name="Picture 6">
              <a:extLst>
                <a:ext uri="{FF2B5EF4-FFF2-40B4-BE49-F238E27FC236}">
                  <a16:creationId xmlns:a16="http://schemas.microsoft.com/office/drawing/2014/main" id="{F6998F03-DD63-47C5-A973-4AAB5F7855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/>
            <a:stretch>
              <a:fillRect/>
            </a:stretch>
          </p:blipFill>
          <p:spPr bwMode="auto">
            <a:xfrm>
              <a:off x="2065758" y="4457618"/>
              <a:ext cx="296773" cy="301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5" name="Rectangle: Rounded Corners 294">
            <a:extLst>
              <a:ext uri="{FF2B5EF4-FFF2-40B4-BE49-F238E27FC236}">
                <a16:creationId xmlns:a16="http://schemas.microsoft.com/office/drawing/2014/main" id="{381AAFE7-EB59-41DB-984D-95CCDE65F148}"/>
              </a:ext>
            </a:extLst>
          </p:cNvPr>
          <p:cNvSpPr/>
          <p:nvPr/>
        </p:nvSpPr>
        <p:spPr>
          <a:xfrm>
            <a:off x="10233351" y="5011703"/>
            <a:ext cx="1313361" cy="302800"/>
          </a:xfrm>
          <a:prstGeom prst="roundRect">
            <a:avLst/>
          </a:prstGeom>
          <a:solidFill>
            <a:srgbClr val="0366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Escalate</a:t>
            </a:r>
            <a:endParaRPr kumimoji="0" lang="de-AT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1D24A3F6-89B9-467C-AA7B-4487FA5F7377}"/>
              </a:ext>
            </a:extLst>
          </p:cNvPr>
          <p:cNvGrpSpPr/>
          <p:nvPr/>
        </p:nvGrpSpPr>
        <p:grpSpPr>
          <a:xfrm>
            <a:off x="10076793" y="5007152"/>
            <a:ext cx="348515" cy="333042"/>
            <a:chOff x="3117101" y="3898162"/>
            <a:chExt cx="387849" cy="362857"/>
          </a:xfrm>
        </p:grpSpPr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F8FA9FDC-5DFD-45AA-A837-D4CE6F47A6EA}"/>
                </a:ext>
              </a:extLst>
            </p:cNvPr>
            <p:cNvSpPr/>
            <p:nvPr/>
          </p:nvSpPr>
          <p:spPr>
            <a:xfrm>
              <a:off x="3117101" y="3898162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98" name="Picture 26">
              <a:extLst>
                <a:ext uri="{FF2B5EF4-FFF2-40B4-BE49-F238E27FC236}">
                  <a16:creationId xmlns:a16="http://schemas.microsoft.com/office/drawing/2014/main" id="{F8DFFB1B-E67A-482F-B3F4-4E6A5EA99E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/>
            <a:srcRect/>
            <a:stretch/>
          </p:blipFill>
          <p:spPr bwMode="auto">
            <a:xfrm>
              <a:off x="3176152" y="3935493"/>
              <a:ext cx="295932" cy="325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274D1825-FFAF-42C3-848A-5C190BFAF2E7}"/>
              </a:ext>
            </a:extLst>
          </p:cNvPr>
          <p:cNvGrpSpPr/>
          <p:nvPr/>
        </p:nvGrpSpPr>
        <p:grpSpPr>
          <a:xfrm>
            <a:off x="11338786" y="5936071"/>
            <a:ext cx="387849" cy="362857"/>
            <a:chOff x="3117101" y="3898162"/>
            <a:chExt cx="387849" cy="362857"/>
          </a:xfrm>
        </p:grpSpPr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E53DC740-1194-4B81-B640-C364C7129C9E}"/>
                </a:ext>
              </a:extLst>
            </p:cNvPr>
            <p:cNvSpPr/>
            <p:nvPr/>
          </p:nvSpPr>
          <p:spPr>
            <a:xfrm>
              <a:off x="3117101" y="3898162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02" name="Picture 26">
              <a:extLst>
                <a:ext uri="{FF2B5EF4-FFF2-40B4-BE49-F238E27FC236}">
                  <a16:creationId xmlns:a16="http://schemas.microsoft.com/office/drawing/2014/main" id="{888CA964-E912-4DA4-8DE8-0C9BC2CBA7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/>
            <a:srcRect/>
            <a:stretch/>
          </p:blipFill>
          <p:spPr bwMode="auto">
            <a:xfrm>
              <a:off x="3176152" y="3935493"/>
              <a:ext cx="295932" cy="325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906668C4-2EBD-4028-9627-2375A91F4918}"/>
              </a:ext>
            </a:extLst>
          </p:cNvPr>
          <p:cNvGrpSpPr/>
          <p:nvPr/>
        </p:nvGrpSpPr>
        <p:grpSpPr>
          <a:xfrm>
            <a:off x="10559352" y="5468493"/>
            <a:ext cx="387849" cy="352420"/>
            <a:chOff x="5979460" y="2982087"/>
            <a:chExt cx="387849" cy="352420"/>
          </a:xfrm>
        </p:grpSpPr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11CEE6C2-0240-4A75-AB19-568F5D60C8A7}"/>
                </a:ext>
              </a:extLst>
            </p:cNvPr>
            <p:cNvSpPr/>
            <p:nvPr/>
          </p:nvSpPr>
          <p:spPr>
            <a:xfrm>
              <a:off x="5979460" y="2982087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05" name="Picture 4" descr="Image result for slack icon">
              <a:extLst>
                <a:ext uri="{FF2B5EF4-FFF2-40B4-BE49-F238E27FC236}">
                  <a16:creationId xmlns:a16="http://schemas.microsoft.com/office/drawing/2014/main" id="{D92D524B-D670-40C9-9F5C-029F59E40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4621" y="3005904"/>
              <a:ext cx="317526" cy="317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19BEF5E7-2296-4267-BB36-0FA201448AE3}"/>
              </a:ext>
            </a:extLst>
          </p:cNvPr>
          <p:cNvGrpSpPr/>
          <p:nvPr/>
        </p:nvGrpSpPr>
        <p:grpSpPr>
          <a:xfrm>
            <a:off x="10536808" y="5922625"/>
            <a:ext cx="475010" cy="352420"/>
            <a:chOff x="5344520" y="3870878"/>
            <a:chExt cx="475010" cy="352420"/>
          </a:xfrm>
        </p:grpSpPr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0FE44054-8BF6-4976-95C6-61E8D8D494C9}"/>
                </a:ext>
              </a:extLst>
            </p:cNvPr>
            <p:cNvSpPr/>
            <p:nvPr/>
          </p:nvSpPr>
          <p:spPr>
            <a:xfrm>
              <a:off x="5374662" y="3870878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08" name="Picture 6">
              <a:extLst>
                <a:ext uri="{FF2B5EF4-FFF2-40B4-BE49-F238E27FC236}">
                  <a16:creationId xmlns:a16="http://schemas.microsoft.com/office/drawing/2014/main" id="{E9BF03F5-C167-4E05-B7F2-7A06E1BF1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/>
            <a:srcRect/>
            <a:stretch/>
          </p:blipFill>
          <p:spPr bwMode="auto">
            <a:xfrm>
              <a:off x="5344520" y="3954159"/>
              <a:ext cx="475010" cy="20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11" name="Straight Arrow Connector 310">
            <a:extLst>
              <a:ext uri="{FF2B5EF4-FFF2-40B4-BE49-F238E27FC236}">
                <a16:creationId xmlns:a16="http://schemas.microsoft.com/office/drawing/2014/main" id="{E6FE5615-FA0E-4B38-904C-E57F9DB1221C}"/>
              </a:ext>
            </a:extLst>
          </p:cNvPr>
          <p:cNvCxnSpPr>
            <a:cxnSpLocks/>
          </p:cNvCxnSpPr>
          <p:nvPr/>
        </p:nvCxnSpPr>
        <p:spPr>
          <a:xfrm>
            <a:off x="11029664" y="6117500"/>
            <a:ext cx="248757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79E54B78-2187-499C-83D4-2DEB76D24F89}"/>
              </a:ext>
            </a:extLst>
          </p:cNvPr>
          <p:cNvGrpSpPr/>
          <p:nvPr/>
        </p:nvGrpSpPr>
        <p:grpSpPr>
          <a:xfrm>
            <a:off x="10566965" y="4250612"/>
            <a:ext cx="387849" cy="362857"/>
            <a:chOff x="3117101" y="3898162"/>
            <a:chExt cx="387849" cy="362857"/>
          </a:xfrm>
        </p:grpSpPr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E58E58B4-99E2-485B-851B-2547BAA58994}"/>
                </a:ext>
              </a:extLst>
            </p:cNvPr>
            <p:cNvSpPr/>
            <p:nvPr/>
          </p:nvSpPr>
          <p:spPr>
            <a:xfrm>
              <a:off x="3117101" y="3898162"/>
              <a:ext cx="387849" cy="352420"/>
            </a:xfrm>
            <a:prstGeom prst="ellipse">
              <a:avLst/>
            </a:prstGeom>
            <a:solidFill>
              <a:srgbClr val="6593C8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14" name="Picture 26">
              <a:extLst>
                <a:ext uri="{FF2B5EF4-FFF2-40B4-BE49-F238E27FC236}">
                  <a16:creationId xmlns:a16="http://schemas.microsoft.com/office/drawing/2014/main" id="{0885FF44-A91D-41FA-89BF-0019D83433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/>
            <a:srcRect/>
            <a:stretch/>
          </p:blipFill>
          <p:spPr bwMode="auto">
            <a:xfrm>
              <a:off x="3176152" y="3935493"/>
              <a:ext cx="295932" cy="325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15" name="Straight Arrow Connector 314">
            <a:extLst>
              <a:ext uri="{FF2B5EF4-FFF2-40B4-BE49-F238E27FC236}">
                <a16:creationId xmlns:a16="http://schemas.microsoft.com/office/drawing/2014/main" id="{60E2128D-4E95-48DF-8295-709A6E6C3C45}"/>
              </a:ext>
            </a:extLst>
          </p:cNvPr>
          <p:cNvCxnSpPr>
            <a:cxnSpLocks/>
          </p:cNvCxnSpPr>
          <p:nvPr/>
        </p:nvCxnSpPr>
        <p:spPr>
          <a:xfrm flipV="1">
            <a:off x="10133859" y="5661744"/>
            <a:ext cx="352691" cy="67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>
            <a:extLst>
              <a:ext uri="{FF2B5EF4-FFF2-40B4-BE49-F238E27FC236}">
                <a16:creationId xmlns:a16="http://schemas.microsoft.com/office/drawing/2014/main" id="{96FC01C5-D0C2-494A-9C4F-F38EF2C31680}"/>
              </a:ext>
            </a:extLst>
          </p:cNvPr>
          <p:cNvCxnSpPr>
            <a:cxnSpLocks/>
          </p:cNvCxnSpPr>
          <p:nvPr/>
        </p:nvCxnSpPr>
        <p:spPr>
          <a:xfrm flipV="1">
            <a:off x="10143237" y="6098835"/>
            <a:ext cx="343313" cy="887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Arrow: Circular 335">
            <a:extLst>
              <a:ext uri="{FF2B5EF4-FFF2-40B4-BE49-F238E27FC236}">
                <a16:creationId xmlns:a16="http://schemas.microsoft.com/office/drawing/2014/main" id="{6DD9F03A-FD9D-4491-8202-520363B0446F}"/>
              </a:ext>
            </a:extLst>
          </p:cNvPr>
          <p:cNvSpPr/>
          <p:nvPr/>
        </p:nvSpPr>
        <p:spPr>
          <a:xfrm rot="9816380">
            <a:off x="4501237" y="3421530"/>
            <a:ext cx="4072340" cy="3622684"/>
          </a:xfrm>
          <a:prstGeom prst="circularArrow">
            <a:avLst>
              <a:gd name="adj1" fmla="val 3038"/>
              <a:gd name="adj2" fmla="val 479038"/>
              <a:gd name="adj3" fmla="val 20439400"/>
              <a:gd name="adj4" fmla="val 16162875"/>
              <a:gd name="adj5" fmla="val 616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tx1"/>
              </a:solidFill>
            </a:endParaRPr>
          </a:p>
        </p:txBody>
      </p:sp>
      <p:sp>
        <p:nvSpPr>
          <p:cNvPr id="337" name="Arrow: Circular 336">
            <a:extLst>
              <a:ext uri="{FF2B5EF4-FFF2-40B4-BE49-F238E27FC236}">
                <a16:creationId xmlns:a16="http://schemas.microsoft.com/office/drawing/2014/main" id="{9FE638DE-34FD-4214-BD80-D1BE48580B51}"/>
              </a:ext>
            </a:extLst>
          </p:cNvPr>
          <p:cNvSpPr/>
          <p:nvPr/>
        </p:nvSpPr>
        <p:spPr>
          <a:xfrm rot="3895669">
            <a:off x="5249340" y="2919970"/>
            <a:ext cx="4072340" cy="3622684"/>
          </a:xfrm>
          <a:prstGeom prst="circularArrow">
            <a:avLst>
              <a:gd name="adj1" fmla="val 3038"/>
              <a:gd name="adj2" fmla="val 479038"/>
              <a:gd name="adj3" fmla="val 20439400"/>
              <a:gd name="adj4" fmla="val 16162875"/>
              <a:gd name="adj5" fmla="val 616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tx1"/>
              </a:solidFill>
            </a:endParaRPr>
          </a:p>
        </p:txBody>
      </p:sp>
      <p:sp>
        <p:nvSpPr>
          <p:cNvPr id="338" name="Regular Pentagon 47">
            <a:extLst>
              <a:ext uri="{FF2B5EF4-FFF2-40B4-BE49-F238E27FC236}">
                <a16:creationId xmlns:a16="http://schemas.microsoft.com/office/drawing/2014/main" id="{9305F642-3997-4EE1-A4F8-F28F7480B141}"/>
              </a:ext>
            </a:extLst>
          </p:cNvPr>
          <p:cNvSpPr/>
          <p:nvPr/>
        </p:nvSpPr>
        <p:spPr>
          <a:xfrm>
            <a:off x="1519058" y="4424659"/>
            <a:ext cx="538243" cy="354638"/>
          </a:xfrm>
          <a:prstGeom prst="pentagon">
            <a:avLst/>
          </a:prstGeom>
          <a:solidFill>
            <a:schemeClr val="accent6">
              <a:lumMod val="75000"/>
            </a:schemeClr>
          </a:solidFill>
          <a:ln w="158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>
                <a:solidFill>
                  <a:srgbClr val="4AB9D9"/>
                </a:solidFill>
                <a:latin typeface="Calibri" panose="020F0502020204030204"/>
              </a:rPr>
              <a:t>4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4AB9D9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39" name="Regular Pentagon 47">
            <a:extLst>
              <a:ext uri="{FF2B5EF4-FFF2-40B4-BE49-F238E27FC236}">
                <a16:creationId xmlns:a16="http://schemas.microsoft.com/office/drawing/2014/main" id="{4ECBD537-9E65-4235-8C43-4C2A50BA0854}"/>
              </a:ext>
            </a:extLst>
          </p:cNvPr>
          <p:cNvSpPr/>
          <p:nvPr/>
        </p:nvSpPr>
        <p:spPr>
          <a:xfrm>
            <a:off x="2152138" y="4416774"/>
            <a:ext cx="538243" cy="354638"/>
          </a:xfrm>
          <a:prstGeom prst="pentagon">
            <a:avLst/>
          </a:prstGeom>
          <a:solidFill>
            <a:schemeClr val="accent6">
              <a:lumMod val="75000"/>
            </a:schemeClr>
          </a:solidFill>
          <a:ln w="158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>
                <a:solidFill>
                  <a:srgbClr val="4AB9D9"/>
                </a:solidFill>
                <a:latin typeface="Calibri" panose="020F0502020204030204"/>
              </a:rPr>
              <a:t>4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4AB9D9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76518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0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9" grpId="0" animBg="1"/>
      <p:bldP spid="46" grpId="0" animBg="1"/>
      <p:bldP spid="47" grpId="0" animBg="1"/>
      <p:bldP spid="51" grpId="0" animBg="1"/>
      <p:bldP spid="62" grpId="0" animBg="1"/>
      <p:bldP spid="295" grpId="0" animBg="1"/>
      <p:bldP spid="336" grpId="0" animBg="1"/>
      <p:bldP spid="337" grpId="0" animBg="1"/>
      <p:bldP spid="338" grpId="0" animBg="1"/>
      <p:bldP spid="33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45501-5404-F74D-A0B9-302B5F451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Exercise 4: Automatic remediation actions with Keptn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557A3F-AF69-1542-BC5D-0D70B42AA3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https://github.com/keptn-workshops/getting-started/tree/master/04_Automatic_remediation</a:t>
            </a:r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3758782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9F8A093-D18E-4A7B-933D-AEDEC1F60E48}"/>
              </a:ext>
            </a:extLst>
          </p:cNvPr>
          <p:cNvSpPr txBox="1"/>
          <p:nvPr/>
        </p:nvSpPr>
        <p:spPr>
          <a:xfrm>
            <a:off x="9403839" y="5484854"/>
            <a:ext cx="27230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MTTI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Mean Time to Innovation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541267-5ED7-414F-93F7-A4EC43B23146}"/>
              </a:ext>
            </a:extLst>
          </p:cNvPr>
          <p:cNvSpPr/>
          <p:nvPr/>
        </p:nvSpPr>
        <p:spPr>
          <a:xfrm>
            <a:off x="123209" y="984479"/>
            <a:ext cx="25590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MTTR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Mean Time to Remediate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A968BA-3DE3-4B71-A745-E23539D16F0D}"/>
              </a:ext>
            </a:extLst>
          </p:cNvPr>
          <p:cNvCxnSpPr>
            <a:cxnSpLocks/>
          </p:cNvCxnSpPr>
          <p:nvPr/>
        </p:nvCxnSpPr>
        <p:spPr>
          <a:xfrm flipV="1">
            <a:off x="1402726" y="1704975"/>
            <a:ext cx="0" cy="4133822"/>
          </a:xfrm>
          <a:prstGeom prst="straightConnector1">
            <a:avLst/>
          </a:prstGeom>
          <a:noFill/>
          <a:ln w="38100" cap="flat" cmpd="sng" algn="ctr">
            <a:solidFill>
              <a:srgbClr val="FFFF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3630A05-27F4-49B0-8442-B4CD3FE790AF}"/>
              </a:ext>
            </a:extLst>
          </p:cNvPr>
          <p:cNvCxnSpPr>
            <a:cxnSpLocks/>
          </p:cNvCxnSpPr>
          <p:nvPr/>
        </p:nvCxnSpPr>
        <p:spPr>
          <a:xfrm>
            <a:off x="1396703" y="5809808"/>
            <a:ext cx="8013997" cy="0"/>
          </a:xfrm>
          <a:prstGeom prst="straightConnector1">
            <a:avLst/>
          </a:prstGeom>
          <a:noFill/>
          <a:ln w="38100" cap="flat" cmpd="sng" algn="ctr">
            <a:solidFill>
              <a:srgbClr val="FFFF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FD041EF-99A2-45E9-9784-0B206C7CF81B}"/>
              </a:ext>
            </a:extLst>
          </p:cNvPr>
          <p:cNvSpPr txBox="1"/>
          <p:nvPr/>
        </p:nvSpPr>
        <p:spPr>
          <a:xfrm>
            <a:off x="278232" y="4594391"/>
            <a:ext cx="11177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2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4.8 days</a:t>
            </a:r>
            <a:endParaRPr kumimoji="0" lang="de-AT" sz="2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E801D5-4A73-4F1F-986F-906EF0C2BCB7}"/>
              </a:ext>
            </a:extLst>
          </p:cNvPr>
          <p:cNvSpPr txBox="1"/>
          <p:nvPr/>
        </p:nvSpPr>
        <p:spPr>
          <a:xfrm>
            <a:off x="357814" y="3495839"/>
            <a:ext cx="10390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2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 hours</a:t>
            </a:r>
            <a:endParaRPr kumimoji="0" lang="de-AT" sz="2200" b="0" i="0" u="none" strike="noStrike" kern="1200" cap="none" spc="0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BD43C59-1C1E-4EB0-BC5D-3FFE6D7C65D9}"/>
              </a:ext>
            </a:extLst>
          </p:cNvPr>
          <p:cNvSpPr txBox="1"/>
          <p:nvPr/>
        </p:nvSpPr>
        <p:spPr>
          <a:xfrm>
            <a:off x="278232" y="2152823"/>
            <a:ext cx="1112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200" b="0" i="0" u="none" strike="noStrike" kern="1200" cap="none" spc="0" normalizeH="0" baseline="0" noProof="0">
                <a:ln>
                  <a:noFill/>
                </a:ln>
                <a:solidFill>
                  <a:srgbClr val="73BD2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 10min</a:t>
            </a:r>
            <a:endParaRPr kumimoji="0" lang="de-AT" sz="2200" b="0" i="0" u="none" strike="noStrike" kern="1200" cap="none" spc="0" normalizeH="0" baseline="0" noProof="0">
              <a:ln>
                <a:noFill/>
              </a:ln>
              <a:solidFill>
                <a:srgbClr val="73BD2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B9CA48-F5B8-48F2-A5FE-BAAA6C9F8738}"/>
              </a:ext>
            </a:extLst>
          </p:cNvPr>
          <p:cNvSpPr txBox="1"/>
          <p:nvPr/>
        </p:nvSpPr>
        <p:spPr>
          <a:xfrm>
            <a:off x="1864789" y="5847534"/>
            <a:ext cx="12604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2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12.5 days</a:t>
            </a:r>
            <a:endParaRPr kumimoji="0" lang="de-AT" sz="2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603A2A-C050-46E6-A1C1-A9B1E6F12F35}"/>
              </a:ext>
            </a:extLst>
          </p:cNvPr>
          <p:cNvSpPr txBox="1"/>
          <p:nvPr/>
        </p:nvSpPr>
        <p:spPr>
          <a:xfrm>
            <a:off x="5105731" y="5847136"/>
            <a:ext cx="9045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2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days</a:t>
            </a:r>
            <a:endParaRPr kumimoji="0" lang="de-AT" sz="2200" b="0" i="0" u="none" strike="noStrike" kern="1200" cap="none" spc="0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53D2907-07A9-4D85-8477-1829F42C20E0}"/>
              </a:ext>
            </a:extLst>
          </p:cNvPr>
          <p:cNvSpPr txBox="1"/>
          <p:nvPr/>
        </p:nvSpPr>
        <p:spPr>
          <a:xfrm>
            <a:off x="7672715" y="5847135"/>
            <a:ext cx="11384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200" b="0" i="0" u="none" strike="noStrike" kern="1200" cap="none" spc="0" normalizeH="0" baseline="0" noProof="0">
                <a:ln>
                  <a:noFill/>
                </a:ln>
                <a:solidFill>
                  <a:srgbClr val="73BD2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 1 hour</a:t>
            </a:r>
            <a:endParaRPr kumimoji="0" lang="de-AT" sz="2200" b="0" i="0" u="none" strike="noStrike" kern="1200" cap="none" spc="0" normalizeH="0" baseline="0" noProof="0">
              <a:ln>
                <a:noFill/>
              </a:ln>
              <a:solidFill>
                <a:srgbClr val="73BD2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47656E1-C286-4A23-85C7-E3DF51D48E2D}"/>
              </a:ext>
            </a:extLst>
          </p:cNvPr>
          <p:cNvSpPr/>
          <p:nvPr/>
        </p:nvSpPr>
        <p:spPr>
          <a:xfrm>
            <a:off x="2210798" y="4324353"/>
            <a:ext cx="1161025" cy="11581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51FED1E-D815-4217-B076-D5E38BF7D825}"/>
              </a:ext>
            </a:extLst>
          </p:cNvPr>
          <p:cNvSpPr/>
          <p:nvPr/>
        </p:nvSpPr>
        <p:spPr>
          <a:xfrm>
            <a:off x="3973585" y="3667125"/>
            <a:ext cx="1065139" cy="101315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39BE0AC-4974-4867-82A6-0846620576B6}"/>
              </a:ext>
            </a:extLst>
          </p:cNvPr>
          <p:cNvSpPr/>
          <p:nvPr/>
        </p:nvSpPr>
        <p:spPr>
          <a:xfrm>
            <a:off x="5895976" y="2916117"/>
            <a:ext cx="723898" cy="67404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2F30ED6-BF07-4A3B-B866-9AF494B8FBD3}"/>
              </a:ext>
            </a:extLst>
          </p:cNvPr>
          <p:cNvSpPr/>
          <p:nvPr/>
        </p:nvSpPr>
        <p:spPr>
          <a:xfrm>
            <a:off x="7672715" y="2152823"/>
            <a:ext cx="321070" cy="32038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D3927D62-13DF-4EC9-988D-C4A73FF31DEA}"/>
              </a:ext>
            </a:extLst>
          </p:cNvPr>
          <p:cNvSpPr txBox="1">
            <a:spLocks/>
          </p:cNvSpPr>
          <p:nvPr/>
        </p:nvSpPr>
        <p:spPr>
          <a:xfrm>
            <a:off x="2210798" y="320959"/>
            <a:ext cx="8517580" cy="853287"/>
          </a:xfrm>
          <a:prstGeom prst="rect">
            <a:avLst/>
          </a:prstGeom>
        </p:spPr>
        <p:txBody>
          <a:bodyPr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We are building </a:t>
            </a:r>
            <a:r>
              <a:rPr lang="en-US" sz="3600" err="1">
                <a:solidFill>
                  <a:srgbClr val="FFFFFF"/>
                </a:solidFill>
                <a:latin typeface="Calibri"/>
                <a:cs typeface="Calibri"/>
              </a:rPr>
              <a:t>keptn</a:t>
            </a: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to re-shape this reality</a:t>
            </a:r>
            <a:endParaRPr kumimoji="0" lang="de-AT" sz="2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5FB80EB-5803-48E4-B3A1-718B7E34E930}"/>
              </a:ext>
            </a:extLst>
          </p:cNvPr>
          <p:cNvSpPr/>
          <p:nvPr/>
        </p:nvSpPr>
        <p:spPr>
          <a:xfrm flipH="1">
            <a:off x="8280074" y="2004988"/>
            <a:ext cx="3197586" cy="592767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GROW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</a:t>
            </a: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9274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BFCD1C7F-888C-43DA-B4D3-EA2ABB1B3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919" y="1041644"/>
            <a:ext cx="900928" cy="96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A4BF3D1-70C9-4F87-BA26-DD768A2BE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277" y="3847458"/>
            <a:ext cx="1046740" cy="62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A687755D-AC73-48D8-B426-4EB7CCC2F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693" y="5801575"/>
            <a:ext cx="1904613" cy="88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AF59FBBF-F7DF-4B29-B1C5-7FE9A9A28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299" y="152400"/>
            <a:ext cx="1675737" cy="736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2BFDFE2B-F619-4BF2-81FD-E963A952B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294" y="4642158"/>
            <a:ext cx="1758095" cy="99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F8B821E-D463-43BD-AAA1-D286F99AD905}"/>
              </a:ext>
            </a:extLst>
          </p:cNvPr>
          <p:cNvSpPr/>
          <p:nvPr/>
        </p:nvSpPr>
        <p:spPr>
          <a:xfrm>
            <a:off x="3934225" y="0"/>
            <a:ext cx="4187799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Ligh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C9F283-7630-484D-B085-8C4552BD27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EAEB7A9-2D05-4AC0-B7E8-CE4C34CF0772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Light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C383F3-20AB-4C1B-A740-4FC45C5E14EE}"/>
              </a:ext>
            </a:extLst>
          </p:cNvPr>
          <p:cNvSpPr/>
          <p:nvPr/>
        </p:nvSpPr>
        <p:spPr>
          <a:xfrm>
            <a:off x="4450589" y="0"/>
            <a:ext cx="3173506" cy="6858000"/>
          </a:xfrm>
          <a:prstGeom prst="rect">
            <a:avLst/>
          </a:prstGeom>
          <a:solidFill>
            <a:schemeClr val="bg1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Light"/>
              <a:ea typeface="+mn-ea"/>
              <a:cs typeface="+mn-cs"/>
            </a:endParaRPr>
          </a:p>
        </p:txBody>
      </p:sp>
      <p:sp>
        <p:nvSpPr>
          <p:cNvPr id="13" name="Plus Sign 12">
            <a:extLst>
              <a:ext uri="{FF2B5EF4-FFF2-40B4-BE49-F238E27FC236}">
                <a16:creationId xmlns:a16="http://schemas.microsoft.com/office/drawing/2014/main" id="{2F8E2CFF-ADBF-428F-8408-F7A7FCA0DDBC}"/>
              </a:ext>
            </a:extLst>
          </p:cNvPr>
          <p:cNvSpPr/>
          <p:nvPr/>
        </p:nvSpPr>
        <p:spPr>
          <a:xfrm>
            <a:off x="2728663" y="2393059"/>
            <a:ext cx="1609864" cy="1584467"/>
          </a:xfrm>
          <a:prstGeom prst="mathPlus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Light"/>
              <a:ea typeface="+mn-ea"/>
              <a:cs typeface="+mn-cs"/>
            </a:endParaRPr>
          </a:p>
        </p:txBody>
      </p:sp>
      <p:sp>
        <p:nvSpPr>
          <p:cNvPr id="14" name="Not Equal 13">
            <a:extLst>
              <a:ext uri="{FF2B5EF4-FFF2-40B4-BE49-F238E27FC236}">
                <a16:creationId xmlns:a16="http://schemas.microsoft.com/office/drawing/2014/main" id="{DC8AF4DA-3508-4018-97BB-13AB93B1F976}"/>
              </a:ext>
            </a:extLst>
          </p:cNvPr>
          <p:cNvSpPr/>
          <p:nvPr/>
        </p:nvSpPr>
        <p:spPr>
          <a:xfrm>
            <a:off x="7868677" y="2608850"/>
            <a:ext cx="1448315" cy="1226508"/>
          </a:xfrm>
          <a:prstGeom prst="mathNotEqual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Bernina Sans Light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B2D8F9-2083-49DE-B4AB-F2AC9EAA7F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078" y="2063384"/>
            <a:ext cx="2243815" cy="22438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39E391-D866-4EE0-AE81-9BB2B42606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12086" y="1797163"/>
            <a:ext cx="2426767" cy="242676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A9EC73F-690D-478C-A38A-F3FA8C28C953}"/>
              </a:ext>
            </a:extLst>
          </p:cNvPr>
          <p:cNvSpPr txBox="1"/>
          <p:nvPr/>
        </p:nvSpPr>
        <p:spPr>
          <a:xfrm>
            <a:off x="737640" y="2020637"/>
            <a:ext cx="3302545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Bernina Sans Light"/>
                <a:ea typeface="+mn-ea"/>
                <a:cs typeface="+mn-cs"/>
              </a:rPr>
              <a:t>Your App / Container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48E0DA-A29D-40B4-BB69-55840818D48F}"/>
              </a:ext>
            </a:extLst>
          </p:cNvPr>
          <p:cNvSpPr txBox="1"/>
          <p:nvPr/>
        </p:nvSpPr>
        <p:spPr>
          <a:xfrm>
            <a:off x="8400264" y="3977526"/>
            <a:ext cx="3148800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>
                <a:latin typeface="Bernina Sans Light"/>
              </a:rPr>
              <a:t>Cloud Native: Deliver High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>
                <a:latin typeface="Bernina Sans Light"/>
              </a:rPr>
              <a:t> Quality Faster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Bernina Sans Ligh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D57F96B-CE37-1F41-A929-3044639C69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25480" y="30749"/>
            <a:ext cx="2865920" cy="672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8B81D4-2805-432B-A1AB-4D6E8E655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540" y="1619296"/>
            <a:ext cx="3773120" cy="37731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73190B-4A6E-4AA5-873F-28F2A5042C44}"/>
              </a:ext>
            </a:extLst>
          </p:cNvPr>
          <p:cNvSpPr txBox="1"/>
          <p:nvPr/>
        </p:nvSpPr>
        <p:spPr>
          <a:xfrm>
            <a:off x="2191110" y="2445916"/>
            <a:ext cx="430170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2400"/>
              </a:spcAft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bg1"/>
                </a:solidFill>
                <a:latin typeface="Bernina Sans" pitchFamily="50" charset="0"/>
              </a:rPr>
              <a:t>Monitoring as a Service</a:t>
            </a:r>
          </a:p>
          <a:p>
            <a:pPr marL="285750" indent="-285750">
              <a:spcAft>
                <a:spcPts val="2400"/>
              </a:spcAft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bg1"/>
                </a:solidFill>
                <a:latin typeface="Bernina Sans" pitchFamily="50" charset="0"/>
              </a:rPr>
              <a:t>Automated Quality Gates</a:t>
            </a:r>
          </a:p>
          <a:p>
            <a:pPr marL="285750" indent="-285750">
              <a:spcAft>
                <a:spcPts val="2400"/>
              </a:spcAft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bg1"/>
                </a:solidFill>
                <a:latin typeface="Bernina Sans" pitchFamily="50" charset="0"/>
              </a:rPr>
              <a:t>Automated Incident Management</a:t>
            </a:r>
          </a:p>
          <a:p>
            <a:pPr marL="285750" indent="-285750">
              <a:spcAft>
                <a:spcPts val="2400"/>
              </a:spcAft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bg1"/>
                </a:solidFill>
                <a:latin typeface="Bernina Sans" pitchFamily="50" charset="0"/>
              </a:rPr>
              <a:t>Automated Problem Remediation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58616C-8D07-45AA-92B0-D0CC69217BCA}"/>
              </a:ext>
            </a:extLst>
          </p:cNvPr>
          <p:cNvSpPr txBox="1"/>
          <p:nvPr/>
        </p:nvSpPr>
        <p:spPr>
          <a:xfrm>
            <a:off x="0" y="342914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Bernina Sans" pitchFamily="50" charset="0"/>
              </a:rPr>
              <a:t>Autonomous Cloud Enablement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0E4FA0-182B-41FF-AD42-233A6941C0F9}"/>
              </a:ext>
            </a:extLst>
          </p:cNvPr>
          <p:cNvSpPr txBox="1"/>
          <p:nvPr/>
        </p:nvSpPr>
        <p:spPr>
          <a:xfrm>
            <a:off x="0" y="61077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Bernina Sans" pitchFamily="50" charset="0"/>
              </a:rPr>
              <a:t>Automation Services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CF5605-8999-4167-96EA-E8D6E66A5B45}"/>
              </a:ext>
            </a:extLst>
          </p:cNvPr>
          <p:cNvSpPr/>
          <p:nvPr/>
        </p:nvSpPr>
        <p:spPr>
          <a:xfrm>
            <a:off x="0" y="6421632"/>
            <a:ext cx="12192000" cy="249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hlinkClick r:id="rId3"/>
              </a:rPr>
              <a:t>www.dynatrace.com/services-support/autonomous-cloud-enablement/</a:t>
            </a:r>
            <a:r>
              <a:rPr lang="en-US" sz="105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3E60F0-826A-43F7-9DEE-558C8FA44FA0}"/>
              </a:ext>
            </a:extLst>
          </p:cNvPr>
          <p:cNvSpPr txBox="1"/>
          <p:nvPr/>
        </p:nvSpPr>
        <p:spPr>
          <a:xfrm>
            <a:off x="2059520" y="5600899"/>
            <a:ext cx="807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Bernina Sans" pitchFamily="50" charset="0"/>
              </a:rPr>
              <a:t>Like what you saw today? </a:t>
            </a:r>
          </a:p>
          <a:p>
            <a:pPr algn="ctr"/>
            <a:r>
              <a:rPr lang="en-US" sz="1600">
                <a:solidFill>
                  <a:schemeClr val="bg1"/>
                </a:solidFill>
                <a:latin typeface="Bernina Sans" pitchFamily="50" charset="0"/>
              </a:rPr>
              <a:t>Visit the Innovation Expo or University booth for more information.</a:t>
            </a:r>
          </a:p>
        </p:txBody>
      </p:sp>
    </p:spTree>
    <p:extLst>
      <p:ext uri="{BB962C8B-B14F-4D97-AF65-F5344CB8AC3E}">
        <p14:creationId xmlns:p14="http://schemas.microsoft.com/office/powerpoint/2010/main" val="2693514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8BBD0E-6AF1-4D73-B6F7-3992D7A69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551" y="2017007"/>
            <a:ext cx="6542896" cy="31089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034F71-C388-431F-8DD0-228DB989E2C8}"/>
              </a:ext>
            </a:extLst>
          </p:cNvPr>
          <p:cNvSpPr/>
          <p:nvPr/>
        </p:nvSpPr>
        <p:spPr>
          <a:xfrm>
            <a:off x="3728814" y="1566263"/>
            <a:ext cx="47343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Bernina Sans" pitchFamily="50" charset="0"/>
              </a:rPr>
              <a:t>It not just a training…it’s an immersive lab experience</a:t>
            </a:r>
            <a:endParaRPr lang="en-US" b="1">
              <a:solidFill>
                <a:schemeClr val="bg1"/>
              </a:solidFill>
              <a:latin typeface="Bernina Sans" pitchFamily="50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F02CD8-FE75-4508-B1D9-4B1B9CC20F85}"/>
              </a:ext>
            </a:extLst>
          </p:cNvPr>
          <p:cNvSpPr txBox="1"/>
          <p:nvPr/>
        </p:nvSpPr>
        <p:spPr>
          <a:xfrm>
            <a:off x="0" y="342914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Bernina Sans" pitchFamily="50" charset="0"/>
              </a:rPr>
              <a:t>Autonomous Cloud Enablement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416BDF-5F4A-4BDD-A660-73931C7553EC}"/>
              </a:ext>
            </a:extLst>
          </p:cNvPr>
          <p:cNvSpPr txBox="1"/>
          <p:nvPr/>
        </p:nvSpPr>
        <p:spPr>
          <a:xfrm>
            <a:off x="0" y="606174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Bernina Sans" pitchFamily="50" charset="0"/>
              </a:rPr>
              <a:t>Autonomous Cloud Labs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DF90D8-B7D0-4171-B2C5-BEC16D34E556}"/>
              </a:ext>
            </a:extLst>
          </p:cNvPr>
          <p:cNvSpPr/>
          <p:nvPr/>
        </p:nvSpPr>
        <p:spPr>
          <a:xfrm>
            <a:off x="0" y="6421632"/>
            <a:ext cx="12192000" cy="249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hlinkClick r:id="rId3"/>
              </a:rPr>
              <a:t>www.dynatrace.com/services-support/autonomous-cloud-enablement/</a:t>
            </a:r>
            <a:r>
              <a:rPr lang="en-US" sz="105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0AF636-DC91-404B-9574-32B11C8E3309}"/>
              </a:ext>
            </a:extLst>
          </p:cNvPr>
          <p:cNvSpPr txBox="1"/>
          <p:nvPr/>
        </p:nvSpPr>
        <p:spPr>
          <a:xfrm>
            <a:off x="2059520" y="5600899"/>
            <a:ext cx="807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Bernina Sans" pitchFamily="50" charset="0"/>
              </a:rPr>
              <a:t>Like what you saw today? </a:t>
            </a:r>
          </a:p>
          <a:p>
            <a:pPr algn="ctr"/>
            <a:r>
              <a:rPr lang="en-US" sz="1600">
                <a:solidFill>
                  <a:schemeClr val="bg1"/>
                </a:solidFill>
                <a:latin typeface="Bernina Sans" pitchFamily="50" charset="0"/>
              </a:rPr>
              <a:t>Visit the Innovation Expo or University booth for more information.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DD0979-90B9-9248-976F-36252A0E6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725061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8BDF7-6D56-CD40-80EC-41868BA3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Please tell us how we did!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9EA27E-8208-DA48-AE6D-4E23D85EB0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/>
              <a:t>2 minute survey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Go to the session in the Perform app (under Schedule)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Scroll down to Surveys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F926B38-E728-D84D-8AFB-2285AD369C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E659370-7589-154C-8BCB-0752F0254D7B}"/>
              </a:ext>
            </a:extLst>
          </p:cNvPr>
          <p:cNvGrpSpPr/>
          <p:nvPr/>
        </p:nvGrpSpPr>
        <p:grpSpPr>
          <a:xfrm>
            <a:off x="8141850" y="612256"/>
            <a:ext cx="2793056" cy="5869050"/>
            <a:chOff x="8141850" y="612256"/>
            <a:chExt cx="2793056" cy="586905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9039E00-65A8-3D46-98D3-7ED616D86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5507" y="612256"/>
              <a:ext cx="2779399" cy="54292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50B1947-7EE4-344E-907F-07533497F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 amt="7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1850" y="5804453"/>
              <a:ext cx="2747444" cy="67685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7646E01-BC54-4AA8-A267-1CD9CD854988}"/>
              </a:ext>
            </a:extLst>
          </p:cNvPr>
          <p:cNvSpPr txBox="1"/>
          <p:nvPr/>
        </p:nvSpPr>
        <p:spPr>
          <a:xfrm>
            <a:off x="1257094" y="4277094"/>
            <a:ext cx="54423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495FF"/>
                </a:solidFill>
                <a:effectLst/>
                <a:uLnTx/>
                <a:uFillTx/>
                <a:latin typeface="Bernina Sans" pitchFamily="50" charset="0"/>
                <a:ea typeface="+mn-ea"/>
                <a:cs typeface="+mn-cs"/>
              </a:rPr>
              <a:t>Your feedback is important to us</a:t>
            </a:r>
          </a:p>
        </p:txBody>
      </p:sp>
      <p:pic>
        <p:nvPicPr>
          <p:cNvPr id="1026" name="Picture 2" descr="96b76fda-006e-4a14-9996-946a4ee787e6@namprd13">
            <a:extLst>
              <a:ext uri="{FF2B5EF4-FFF2-40B4-BE49-F238E27FC236}">
                <a16:creationId xmlns:a16="http://schemas.microsoft.com/office/drawing/2014/main" id="{CAB5F94D-82EF-4497-9C2C-8732D384CD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426450" y="1427484"/>
            <a:ext cx="218757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299B988-1AF5-4EDB-B135-99EB436A7279}"/>
              </a:ext>
            </a:extLst>
          </p:cNvPr>
          <p:cNvSpPr/>
          <p:nvPr/>
        </p:nvSpPr>
        <p:spPr>
          <a:xfrm>
            <a:off x="7657186" y="2754217"/>
            <a:ext cx="802778" cy="4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7209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0618A-5AAE-AA45-8C01-7BFC90692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the Community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5E1DA-70F2-904A-BE9D-28CB16F67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/keptn/community</a:t>
            </a:r>
          </a:p>
          <a:p>
            <a:r>
              <a:rPr lang="en-US" dirty="0"/>
              <a:t>@</a:t>
            </a:r>
            <a:r>
              <a:rPr lang="en-US" dirty="0" err="1"/>
              <a:t>keptnproject</a:t>
            </a:r>
            <a:endParaRPr lang="en-US" dirty="0"/>
          </a:p>
          <a:p>
            <a:r>
              <a:rPr lang="en-US" dirty="0" err="1"/>
              <a:t>keptn@dynatrace.com</a:t>
            </a:r>
            <a:endParaRPr lang="en-US" dirty="0"/>
          </a:p>
          <a:p>
            <a:r>
              <a:rPr lang="en-US" dirty="0" err="1"/>
              <a:t>keptn.slack.com</a:t>
            </a:r>
            <a:endParaRPr lang="en-US" dirty="0"/>
          </a:p>
          <a:p>
            <a:r>
              <a:rPr lang="en-US" dirty="0"/>
              <a:t>Biweekly community meetings</a:t>
            </a:r>
          </a:p>
          <a:p>
            <a:pPr lvl="1"/>
            <a:r>
              <a:rPr lang="en-US" dirty="0"/>
              <a:t>Zoom	https://</a:t>
            </a:r>
            <a:r>
              <a:rPr lang="en-US" dirty="0" err="1"/>
              <a:t>dynatrace.zoom.us</a:t>
            </a:r>
            <a:r>
              <a:rPr lang="en-US" dirty="0"/>
              <a:t>/j/578828410</a:t>
            </a:r>
          </a:p>
          <a:p>
            <a:pPr lvl="1"/>
            <a:r>
              <a:rPr lang="en-US" dirty="0"/>
              <a:t>Notes	https://</a:t>
            </a:r>
            <a:r>
              <a:rPr lang="en-US" dirty="0" err="1"/>
              <a:t>tinyurl.com</a:t>
            </a:r>
            <a:r>
              <a:rPr lang="en-US" dirty="0"/>
              <a:t>/keptn-meeting-notes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FC10AE-E49A-CA4B-85C6-AE144EA82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985" r="2273" b="7550"/>
          <a:stretch/>
        </p:blipFill>
        <p:spPr>
          <a:xfrm>
            <a:off x="8211127" y="2393196"/>
            <a:ext cx="3269673" cy="317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9887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2619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72E751-77B5-644B-8FD8-4C6C30E34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Maturity Questions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8BD4740-02CF-E340-A574-055937BF1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Mean</a:t>
            </a:r>
            <a:r>
              <a:rPr lang="de-DE"/>
              <a:t> Time </a:t>
            </a:r>
            <a:r>
              <a:rPr lang="de-DE" err="1"/>
              <a:t>to</a:t>
            </a:r>
            <a:r>
              <a:rPr lang="de-DE"/>
              <a:t> Innovation (</a:t>
            </a:r>
            <a:r>
              <a:rPr lang="en-US"/>
              <a:t>MTTI)</a:t>
            </a:r>
          </a:p>
          <a:p>
            <a:pPr lvl="1"/>
            <a:r>
              <a:rPr lang="en-US"/>
              <a:t>Are you on two-week sprints?​</a:t>
            </a:r>
          </a:p>
          <a:p>
            <a:pPr lvl="1"/>
            <a:r>
              <a:rPr lang="en-US"/>
              <a:t>Do you also release 25 times a year?​</a:t>
            </a:r>
          </a:p>
          <a:p>
            <a:pPr lvl="1"/>
            <a:r>
              <a:rPr lang="en-US"/>
              <a:t>How long does it take you to deploy a new release to production?​</a:t>
            </a:r>
          </a:p>
          <a:p>
            <a:pPr lvl="1"/>
            <a:r>
              <a:rPr lang="en-US"/>
              <a:t>Do you measure feature adoption?</a:t>
            </a:r>
          </a:p>
          <a:p>
            <a:r>
              <a:rPr lang="de-DE"/>
              <a:t>Mean Time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Remediate</a:t>
            </a:r>
            <a:r>
              <a:rPr lang="de-DE"/>
              <a:t> (</a:t>
            </a:r>
            <a:r>
              <a:rPr lang="en-US"/>
              <a:t>MTTR)</a:t>
            </a:r>
          </a:p>
          <a:p>
            <a:pPr lvl="1"/>
            <a:r>
              <a:rPr lang="en-US"/>
              <a:t>How long does it take to rollback/roll forward a faulty release?​</a:t>
            </a:r>
          </a:p>
          <a:p>
            <a:pPr lvl="1"/>
            <a:r>
              <a:rPr lang="en-US"/>
              <a:t>To release any software in your organization, how many manual steps does it take?​</a:t>
            </a:r>
          </a:p>
          <a:p>
            <a:pPr lvl="1"/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887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9F8A093-D18E-4A7B-933D-AEDEC1F60E48}"/>
              </a:ext>
            </a:extLst>
          </p:cNvPr>
          <p:cNvSpPr txBox="1"/>
          <p:nvPr/>
        </p:nvSpPr>
        <p:spPr>
          <a:xfrm>
            <a:off x="9577553" y="5878872"/>
            <a:ext cx="745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" pitchFamily="2" charset="77"/>
              </a:rPr>
              <a:t>MTTI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" pitchFamily="2" charset="77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541267-5ED7-414F-93F7-A4EC43B23146}"/>
              </a:ext>
            </a:extLst>
          </p:cNvPr>
          <p:cNvSpPr/>
          <p:nvPr/>
        </p:nvSpPr>
        <p:spPr>
          <a:xfrm>
            <a:off x="987388" y="1496825"/>
            <a:ext cx="830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" pitchFamily="2" charset="77"/>
              </a:rPr>
              <a:t>MTTR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A968BA-3DE3-4B71-A745-E23539D16F0D}"/>
              </a:ext>
            </a:extLst>
          </p:cNvPr>
          <p:cNvCxnSpPr>
            <a:cxnSpLocks/>
          </p:cNvCxnSpPr>
          <p:nvPr/>
        </p:nvCxnSpPr>
        <p:spPr>
          <a:xfrm flipV="1">
            <a:off x="1402726" y="1943107"/>
            <a:ext cx="0" cy="4133822"/>
          </a:xfrm>
          <a:prstGeom prst="straightConnector1">
            <a:avLst/>
          </a:prstGeom>
          <a:noFill/>
          <a:ln w="38100" cap="flat" cmpd="sng" algn="ctr">
            <a:solidFill>
              <a:srgbClr val="FFFF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3630A05-27F4-49B0-8442-B4CD3FE790AF}"/>
              </a:ext>
            </a:extLst>
          </p:cNvPr>
          <p:cNvCxnSpPr>
            <a:cxnSpLocks/>
          </p:cNvCxnSpPr>
          <p:nvPr/>
        </p:nvCxnSpPr>
        <p:spPr>
          <a:xfrm>
            <a:off x="1396703" y="6047940"/>
            <a:ext cx="8013997" cy="0"/>
          </a:xfrm>
          <a:prstGeom prst="straightConnector1">
            <a:avLst/>
          </a:prstGeom>
          <a:noFill/>
          <a:ln w="38100" cap="flat" cmpd="sng" algn="ctr">
            <a:solidFill>
              <a:srgbClr val="FFFF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FD041EF-99A2-45E9-9784-0B206C7CF81B}"/>
              </a:ext>
            </a:extLst>
          </p:cNvPr>
          <p:cNvSpPr txBox="1"/>
          <p:nvPr/>
        </p:nvSpPr>
        <p:spPr>
          <a:xfrm>
            <a:off x="278232" y="4832523"/>
            <a:ext cx="11177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2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4.8 days</a:t>
            </a:r>
            <a:endParaRPr kumimoji="0" lang="de-AT" sz="2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E801D5-4A73-4F1F-986F-906EF0C2BCB7}"/>
              </a:ext>
            </a:extLst>
          </p:cNvPr>
          <p:cNvSpPr txBox="1"/>
          <p:nvPr/>
        </p:nvSpPr>
        <p:spPr>
          <a:xfrm>
            <a:off x="357814" y="3733971"/>
            <a:ext cx="10390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2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 hours</a:t>
            </a:r>
            <a:endParaRPr kumimoji="0" lang="de-AT" sz="2200" b="0" i="0" u="none" strike="noStrike" kern="1200" cap="none" spc="0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BD43C59-1C1E-4EB0-BC5D-3FFE6D7C65D9}"/>
              </a:ext>
            </a:extLst>
          </p:cNvPr>
          <p:cNvSpPr txBox="1"/>
          <p:nvPr/>
        </p:nvSpPr>
        <p:spPr>
          <a:xfrm>
            <a:off x="278232" y="2390955"/>
            <a:ext cx="1112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200" b="0" i="0" u="none" strike="noStrike" kern="1200" cap="none" spc="0" normalizeH="0" baseline="0" noProof="0">
                <a:ln>
                  <a:noFill/>
                </a:ln>
                <a:solidFill>
                  <a:srgbClr val="73BD2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 10min</a:t>
            </a:r>
            <a:endParaRPr kumimoji="0" lang="de-AT" sz="2200" b="0" i="0" u="none" strike="noStrike" kern="1200" cap="none" spc="0" normalizeH="0" baseline="0" noProof="0">
              <a:ln>
                <a:noFill/>
              </a:ln>
              <a:solidFill>
                <a:srgbClr val="73BD2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B9CA48-F5B8-48F2-A5FE-BAAA6C9F8738}"/>
              </a:ext>
            </a:extLst>
          </p:cNvPr>
          <p:cNvSpPr txBox="1"/>
          <p:nvPr/>
        </p:nvSpPr>
        <p:spPr>
          <a:xfrm>
            <a:off x="1864789" y="6085666"/>
            <a:ext cx="12604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2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12.5 days</a:t>
            </a:r>
            <a:endParaRPr kumimoji="0" lang="de-AT" sz="2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603A2A-C050-46E6-A1C1-A9B1E6F12F35}"/>
              </a:ext>
            </a:extLst>
          </p:cNvPr>
          <p:cNvSpPr txBox="1"/>
          <p:nvPr/>
        </p:nvSpPr>
        <p:spPr>
          <a:xfrm>
            <a:off x="5105731" y="6085268"/>
            <a:ext cx="9045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2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days</a:t>
            </a:r>
            <a:endParaRPr kumimoji="0" lang="de-AT" sz="2200" b="0" i="0" u="none" strike="noStrike" kern="1200" cap="none" spc="0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53D2907-07A9-4D85-8477-1829F42C20E0}"/>
              </a:ext>
            </a:extLst>
          </p:cNvPr>
          <p:cNvSpPr txBox="1"/>
          <p:nvPr/>
        </p:nvSpPr>
        <p:spPr>
          <a:xfrm>
            <a:off x="7672715" y="6085267"/>
            <a:ext cx="11384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200" b="0" i="0" u="none" strike="noStrike" kern="1200" cap="none" spc="0" normalizeH="0" baseline="0" noProof="0">
                <a:ln>
                  <a:noFill/>
                </a:ln>
                <a:solidFill>
                  <a:srgbClr val="73BD2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 1 hour</a:t>
            </a:r>
            <a:endParaRPr kumimoji="0" lang="de-AT" sz="2200" b="0" i="0" u="none" strike="noStrike" kern="1200" cap="none" spc="0" normalizeH="0" baseline="0" noProof="0">
              <a:ln>
                <a:noFill/>
              </a:ln>
              <a:solidFill>
                <a:srgbClr val="73BD2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47656E1-C286-4A23-85C7-E3DF51D48E2D}"/>
              </a:ext>
            </a:extLst>
          </p:cNvPr>
          <p:cNvSpPr/>
          <p:nvPr/>
        </p:nvSpPr>
        <p:spPr>
          <a:xfrm>
            <a:off x="2210798" y="4562485"/>
            <a:ext cx="1161025" cy="11581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51FED1E-D815-4217-B076-D5E38BF7D825}"/>
              </a:ext>
            </a:extLst>
          </p:cNvPr>
          <p:cNvSpPr/>
          <p:nvPr/>
        </p:nvSpPr>
        <p:spPr>
          <a:xfrm>
            <a:off x="3973585" y="3905257"/>
            <a:ext cx="1065139" cy="101315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39BE0AC-4974-4867-82A6-0846620576B6}"/>
              </a:ext>
            </a:extLst>
          </p:cNvPr>
          <p:cNvSpPr/>
          <p:nvPr/>
        </p:nvSpPr>
        <p:spPr>
          <a:xfrm>
            <a:off x="5895976" y="3154249"/>
            <a:ext cx="723898" cy="67404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2F30ED6-BF07-4A3B-B866-9AF494B8FBD3}"/>
              </a:ext>
            </a:extLst>
          </p:cNvPr>
          <p:cNvSpPr/>
          <p:nvPr/>
        </p:nvSpPr>
        <p:spPr>
          <a:xfrm>
            <a:off x="7672715" y="2390955"/>
            <a:ext cx="321070" cy="32038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D3927D62-13DF-4EC9-988D-C4A73FF31DEA}"/>
              </a:ext>
            </a:extLst>
          </p:cNvPr>
          <p:cNvSpPr txBox="1">
            <a:spLocks/>
          </p:cNvSpPr>
          <p:nvPr/>
        </p:nvSpPr>
        <p:spPr>
          <a:xfrm>
            <a:off x="2210798" y="345856"/>
            <a:ext cx="8764924" cy="101315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5FB80EB-5803-48E4-B3A1-718B7E34E930}"/>
              </a:ext>
            </a:extLst>
          </p:cNvPr>
          <p:cNvSpPr/>
          <p:nvPr/>
        </p:nvSpPr>
        <p:spPr>
          <a:xfrm flipH="1">
            <a:off x="8280074" y="2243120"/>
            <a:ext cx="3197586" cy="592767"/>
          </a:xfrm>
          <a:prstGeom prst="rightArrow">
            <a:avLst/>
          </a:prstGeom>
          <a:solidFill>
            <a:srgbClr val="93D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Only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&lt; 5% </a:t>
            </a:r>
            <a:r>
              <a:rPr lang="de-DE" err="1">
                <a:solidFill>
                  <a:srgbClr val="FFFFFF"/>
                </a:solidFill>
                <a:latin typeface="Calibri" panose="020F0502020204030204"/>
              </a:rPr>
              <a:t>are</a:t>
            </a:r>
            <a:r>
              <a:rPr lang="de-DE">
                <a:solidFill>
                  <a:srgbClr val="FFFFFF"/>
                </a:solidFill>
                <a:latin typeface="Calibri" panose="020F0502020204030204"/>
              </a:rPr>
              <a:t> "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Cloud Native“</a:t>
            </a: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5">
            <a:extLst>
              <a:ext uri="{FF2B5EF4-FFF2-40B4-BE49-F238E27FC236}">
                <a16:creationId xmlns:a16="http://schemas.microsoft.com/office/drawing/2014/main" id="{A4A1076A-6FAB-4730-8E70-FA0748D96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/>
            <a:r>
              <a:rPr lang="en-US"/>
              <a:t>The reality and evidence supports the need for ACM! </a:t>
            </a:r>
            <a:br>
              <a:rPr lang="en-US"/>
            </a:b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/>
              <a:t>https://dynatrace.ai/acsurvey</a:t>
            </a:r>
            <a:endParaRPr lang="de-AT"/>
          </a:p>
        </p:txBody>
      </p:sp>
      <p:pic>
        <p:nvPicPr>
          <p:cNvPr id="21" name="Picture 20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7EAB7696-EEDF-2944-9F9F-9B17ABF303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638" t="27954" r="7058" b="27400"/>
          <a:stretch/>
        </p:blipFill>
        <p:spPr>
          <a:xfrm>
            <a:off x="4629877" y="1635856"/>
            <a:ext cx="2932246" cy="2985176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5C819FB-2EF5-084E-B94F-6668F7DE71E0}"/>
              </a:ext>
            </a:extLst>
          </p:cNvPr>
          <p:cNvSpPr txBox="1">
            <a:spLocks/>
          </p:cNvSpPr>
          <p:nvPr/>
        </p:nvSpPr>
        <p:spPr>
          <a:xfrm>
            <a:off x="3507730" y="4587648"/>
            <a:ext cx="5017477" cy="1673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b="1"/>
              <a:t>Take the Autonomous Cloud Survey!</a:t>
            </a:r>
          </a:p>
        </p:txBody>
      </p:sp>
    </p:spTree>
    <p:extLst>
      <p:ext uri="{BB962C8B-B14F-4D97-AF65-F5344CB8AC3E}">
        <p14:creationId xmlns:p14="http://schemas.microsoft.com/office/powerpoint/2010/main" val="35688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5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1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4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7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9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2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34" grpId="0"/>
      <p:bldP spid="35" grpId="0"/>
      <p:bldP spid="40" grpId="0"/>
      <p:bldP spid="42" grpId="0"/>
      <p:bldP spid="43" grpId="0"/>
      <p:bldP spid="51" grpId="0"/>
      <p:bldP spid="6" grpId="0" animBg="1"/>
      <p:bldP spid="6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14" grpId="0" animBg="1"/>
      <p:bldP spid="14" grpId="1" animBg="1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1F777-ED99-FE4A-9B29-505A8B484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Building Blocks to become Cloud Native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F4A8BC-F30B-1F4A-AC9D-24E41E3E75C0}"/>
              </a:ext>
            </a:extLst>
          </p:cNvPr>
          <p:cNvSpPr/>
          <p:nvPr/>
        </p:nvSpPr>
        <p:spPr>
          <a:xfrm>
            <a:off x="1428749" y="5286543"/>
            <a:ext cx="7689166" cy="890507"/>
          </a:xfrm>
          <a:prstGeom prst="rect">
            <a:avLst/>
          </a:prstGeom>
          <a:solidFill>
            <a:srgbClr val="14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Light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7CD06A-AABD-7947-97FA-F41EEEF0A683}"/>
              </a:ext>
            </a:extLst>
          </p:cNvPr>
          <p:cNvSpPr/>
          <p:nvPr/>
        </p:nvSpPr>
        <p:spPr>
          <a:xfrm>
            <a:off x="1415754" y="4403687"/>
            <a:ext cx="7702163" cy="891722"/>
          </a:xfrm>
          <a:prstGeom prst="rect">
            <a:avLst/>
          </a:prstGeom>
          <a:solidFill>
            <a:srgbClr val="5350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Light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2F902E-B78D-D242-8E83-B5FD8BD37A25}"/>
              </a:ext>
            </a:extLst>
          </p:cNvPr>
          <p:cNvSpPr/>
          <p:nvPr/>
        </p:nvSpPr>
        <p:spPr>
          <a:xfrm>
            <a:off x="1420789" y="3516207"/>
            <a:ext cx="7702166" cy="893589"/>
          </a:xfrm>
          <a:prstGeom prst="rect">
            <a:avLst/>
          </a:prstGeom>
          <a:solidFill>
            <a:srgbClr val="613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Light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74CDDC-B4FD-094F-BF89-F193EC2B2E63}"/>
              </a:ext>
            </a:extLst>
          </p:cNvPr>
          <p:cNvSpPr/>
          <p:nvPr/>
        </p:nvSpPr>
        <p:spPr>
          <a:xfrm>
            <a:off x="1420791" y="2622339"/>
            <a:ext cx="7702163" cy="893591"/>
          </a:xfrm>
          <a:prstGeom prst="rect">
            <a:avLst/>
          </a:prstGeom>
          <a:solidFill>
            <a:srgbClr val="73BF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Ligh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0FAD7-B825-9F41-97C0-BF4734CD4AA7}"/>
              </a:ext>
            </a:extLst>
          </p:cNvPr>
          <p:cNvSpPr txBox="1"/>
          <p:nvPr/>
        </p:nvSpPr>
        <p:spPr>
          <a:xfrm>
            <a:off x="167039" y="1307432"/>
            <a:ext cx="2459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" pitchFamily="2" charset="77"/>
              </a:rPr>
              <a:t>Increase</a:t>
            </a: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" pitchFamily="2" charset="77"/>
              </a:rPr>
              <a:t> Quality &amp;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" pitchFamily="2" charset="77"/>
              </a:rPr>
              <a:t>Level </a:t>
            </a:r>
            <a:r>
              <a:rPr kumimoji="0" lang="de-DE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" pitchFamily="2" charset="77"/>
              </a:rPr>
              <a:t>of</a:t>
            </a: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" pitchFamily="2" charset="77"/>
              </a:rPr>
              <a:t> Automation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B53437-936E-D542-8309-34EA5EB8FC39}"/>
              </a:ext>
            </a:extLst>
          </p:cNvPr>
          <p:cNvSpPr/>
          <p:nvPr/>
        </p:nvSpPr>
        <p:spPr>
          <a:xfrm>
            <a:off x="9479747" y="5750411"/>
            <a:ext cx="21483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" pitchFamily="2" charset="77"/>
              </a:rPr>
              <a:t>Increase</a:t>
            </a: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" pitchFamily="2" charset="77"/>
              </a:rPr>
              <a:t> Speed &amp;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" pitchFamily="2" charset="77"/>
              </a:rPr>
              <a:t>Reduce</a:t>
            </a: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" pitchFamily="2" charset="77"/>
              </a:rPr>
              <a:t> </a:t>
            </a:r>
            <a:r>
              <a:rPr kumimoji="0" lang="de-DE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" pitchFamily="2" charset="77"/>
              </a:rPr>
              <a:t>Costs</a:t>
            </a:r>
            <a:endParaRPr kumimoji="0" lang="de-DE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06AE91-080F-3E4B-B058-7BF091AC7D84}"/>
              </a:ext>
            </a:extLst>
          </p:cNvPr>
          <p:cNvSpPr txBox="1"/>
          <p:nvPr/>
        </p:nvSpPr>
        <p:spPr>
          <a:xfrm>
            <a:off x="4251621" y="4590006"/>
            <a:ext cx="1343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Automated Testing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FF3D04-00A8-CC40-8EDD-566E0EAD111F}"/>
              </a:ext>
            </a:extLst>
          </p:cNvPr>
          <p:cNvSpPr txBox="1"/>
          <p:nvPr/>
        </p:nvSpPr>
        <p:spPr>
          <a:xfrm>
            <a:off x="5546694" y="4599737"/>
            <a:ext cx="19618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Continuous Performance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6E17E0-795E-E742-94EE-5EA02A46BAF1}"/>
              </a:ext>
            </a:extLst>
          </p:cNvPr>
          <p:cNvSpPr txBox="1"/>
          <p:nvPr/>
        </p:nvSpPr>
        <p:spPr>
          <a:xfrm>
            <a:off x="7333772" y="4593819"/>
            <a:ext cx="1565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Auto Quality Gates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B9F56C-8ED5-E445-B6F0-629DFCB5B1FE}"/>
              </a:ext>
            </a:extLst>
          </p:cNvPr>
          <p:cNvSpPr txBox="1"/>
          <p:nvPr/>
        </p:nvSpPr>
        <p:spPr>
          <a:xfrm>
            <a:off x="1966791" y="2802717"/>
            <a:ext cx="1853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AUTOMATE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OPERATIONS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8E65EA-000C-8845-99A7-A05293BDF42D}"/>
              </a:ext>
            </a:extLst>
          </p:cNvPr>
          <p:cNvSpPr txBox="1"/>
          <p:nvPr/>
        </p:nvSpPr>
        <p:spPr>
          <a:xfrm>
            <a:off x="1966791" y="3694848"/>
            <a:ext cx="20098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AUTOMATE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DEPLOYMENT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3620A4-B398-9B4D-A83F-D0FF3D28F59E}"/>
              </a:ext>
            </a:extLst>
          </p:cNvPr>
          <p:cNvSpPr txBox="1"/>
          <p:nvPr/>
        </p:nvSpPr>
        <p:spPr>
          <a:xfrm>
            <a:off x="1966791" y="5479111"/>
            <a:ext cx="1927102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AUTOMATE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MONITORING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Light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B3C1BB-79A6-5249-B495-3092E2CF66E8}"/>
              </a:ext>
            </a:extLst>
          </p:cNvPr>
          <p:cNvSpPr txBox="1"/>
          <p:nvPr/>
        </p:nvSpPr>
        <p:spPr>
          <a:xfrm>
            <a:off x="7269267" y="3694848"/>
            <a:ext cx="1688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Dark</a:t>
            </a:r>
            <a:b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</a:b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Deployments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05A6A4-EEF6-4149-8E56-2193C84105DC}"/>
              </a:ext>
            </a:extLst>
          </p:cNvPr>
          <p:cNvSpPr txBox="1"/>
          <p:nvPr/>
        </p:nvSpPr>
        <p:spPr>
          <a:xfrm>
            <a:off x="5861555" y="2839838"/>
            <a:ext cx="1343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Adaptive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Scaling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26373F-2217-A64F-8947-1B631EA0B5C6}"/>
              </a:ext>
            </a:extLst>
          </p:cNvPr>
          <p:cNvSpPr txBox="1"/>
          <p:nvPr/>
        </p:nvSpPr>
        <p:spPr>
          <a:xfrm>
            <a:off x="4002058" y="2802888"/>
            <a:ext cx="1842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Auto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Roll-Back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FA5944-8433-D24E-BA44-03C23416EAF8}"/>
              </a:ext>
            </a:extLst>
          </p:cNvPr>
          <p:cNvSpPr txBox="1"/>
          <p:nvPr/>
        </p:nvSpPr>
        <p:spPr>
          <a:xfrm rot="1103525">
            <a:off x="9201097" y="1112538"/>
            <a:ext cx="2005183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all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Becoming Cloud Native</a:t>
            </a:r>
          </a:p>
        </p:txBody>
      </p:sp>
      <p:sp>
        <p:nvSpPr>
          <p:cNvPr id="20" name="Arrow: Right 56">
            <a:extLst>
              <a:ext uri="{FF2B5EF4-FFF2-40B4-BE49-F238E27FC236}">
                <a16:creationId xmlns:a16="http://schemas.microsoft.com/office/drawing/2014/main" id="{3DC66C8B-371B-DD43-9D1F-C27050AB3E78}"/>
              </a:ext>
            </a:extLst>
          </p:cNvPr>
          <p:cNvSpPr/>
          <p:nvPr/>
        </p:nvSpPr>
        <p:spPr>
          <a:xfrm rot="19984627">
            <a:off x="258200" y="3565246"/>
            <a:ext cx="10010498" cy="1174847"/>
          </a:xfrm>
          <a:prstGeom prst="rightArrow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Light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02726B-5BF3-3F4C-9DB7-5C2FDBB3B0E2}"/>
              </a:ext>
            </a:extLst>
          </p:cNvPr>
          <p:cNvSpPr txBox="1"/>
          <p:nvPr/>
        </p:nvSpPr>
        <p:spPr>
          <a:xfrm>
            <a:off x="5786335" y="3683576"/>
            <a:ext cx="1343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Canary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Releases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BDC22D-4870-ED45-A111-C6887796408D}"/>
              </a:ext>
            </a:extLst>
          </p:cNvPr>
          <p:cNvSpPr txBox="1"/>
          <p:nvPr/>
        </p:nvSpPr>
        <p:spPr>
          <a:xfrm>
            <a:off x="4212192" y="3675496"/>
            <a:ext cx="1593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Blue / Green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Deployments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1FBA4D-F6CD-034F-A449-6D1FF4CE1CD1}"/>
              </a:ext>
            </a:extLst>
          </p:cNvPr>
          <p:cNvSpPr txBox="1"/>
          <p:nvPr/>
        </p:nvSpPr>
        <p:spPr>
          <a:xfrm>
            <a:off x="7327562" y="2832505"/>
            <a:ext cx="1571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Auto-Remediation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EB12D4-E62B-6947-8A59-21CA07CF45C1}"/>
              </a:ext>
            </a:extLst>
          </p:cNvPr>
          <p:cNvSpPr txBox="1"/>
          <p:nvPr/>
        </p:nvSpPr>
        <p:spPr>
          <a:xfrm>
            <a:off x="1966791" y="4586979"/>
            <a:ext cx="1468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AUTOMATE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QUALITY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F4116D-2ED8-D941-86A9-280C6A1D3E35}"/>
              </a:ext>
            </a:extLst>
          </p:cNvPr>
          <p:cNvSpPr txBox="1"/>
          <p:nvPr/>
        </p:nvSpPr>
        <p:spPr>
          <a:xfrm>
            <a:off x="4304460" y="5581134"/>
            <a:ext cx="4468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Strategically Used as Pipeline Feature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214BD5F-2F7D-E745-8D2F-83EAC5DFF50E}"/>
              </a:ext>
            </a:extLst>
          </p:cNvPr>
          <p:cNvCxnSpPr>
            <a:cxnSpLocks/>
          </p:cNvCxnSpPr>
          <p:nvPr/>
        </p:nvCxnSpPr>
        <p:spPr>
          <a:xfrm flipV="1">
            <a:off x="1402726" y="2091055"/>
            <a:ext cx="0" cy="4133822"/>
          </a:xfrm>
          <a:prstGeom prst="straightConnector1">
            <a:avLst/>
          </a:prstGeom>
          <a:noFill/>
          <a:ln w="38100" cap="flat" cmpd="sng" algn="ctr">
            <a:solidFill>
              <a:srgbClr val="FFFF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9F3F0BF-2950-C545-BCF9-FC3CCD759128}"/>
              </a:ext>
            </a:extLst>
          </p:cNvPr>
          <p:cNvCxnSpPr>
            <a:cxnSpLocks/>
          </p:cNvCxnSpPr>
          <p:nvPr/>
        </p:nvCxnSpPr>
        <p:spPr>
          <a:xfrm>
            <a:off x="1396703" y="6205413"/>
            <a:ext cx="8013997" cy="0"/>
          </a:xfrm>
          <a:prstGeom prst="straightConnector1">
            <a:avLst/>
          </a:prstGeom>
          <a:noFill/>
          <a:ln w="38100" cap="flat" cmpd="sng" algn="ctr">
            <a:solidFill>
              <a:srgbClr val="FFFFFF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96391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/>
      <p:bldP spid="11" grpId="0"/>
      <p:bldP spid="12" grpId="0"/>
      <p:bldP spid="13" grpId="0"/>
      <p:bldP spid="14" grpId="0"/>
      <p:bldP spid="16" grpId="0"/>
      <p:bldP spid="17" grpId="0"/>
      <p:bldP spid="18" grpId="0"/>
      <p:bldP spid="19" grpId="0" animBg="1"/>
      <p:bldP spid="20" grpId="0" animBg="1"/>
      <p:bldP spid="21" grpId="0"/>
      <p:bldP spid="22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88D3D-2ABC-BA45-B9B1-CE4FD3CAA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 to solve for becoming Cloud Native: Automate Quality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CD6689A-D38A-2241-A4AA-7A09E5345A8B}"/>
              </a:ext>
            </a:extLst>
          </p:cNvPr>
          <p:cNvGrpSpPr/>
          <p:nvPr/>
        </p:nvGrpSpPr>
        <p:grpSpPr>
          <a:xfrm>
            <a:off x="2485751" y="1910525"/>
            <a:ext cx="7675519" cy="875919"/>
            <a:chOff x="2565761" y="2910082"/>
            <a:chExt cx="7675519" cy="87591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4D81159-014F-E143-A997-88C857BC2F0A}"/>
                </a:ext>
              </a:extLst>
            </p:cNvPr>
            <p:cNvGrpSpPr/>
            <p:nvPr/>
          </p:nvGrpSpPr>
          <p:grpSpPr>
            <a:xfrm>
              <a:off x="2565761" y="2910082"/>
              <a:ext cx="7675519" cy="875919"/>
              <a:chOff x="1985900" y="2913130"/>
              <a:chExt cx="7675519" cy="475279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3EA93C-15A1-ED48-8C26-680596D9AFE3}"/>
                  </a:ext>
                </a:extLst>
              </p:cNvPr>
              <p:cNvSpPr txBox="1"/>
              <p:nvPr/>
            </p:nvSpPr>
            <p:spPr>
              <a:xfrm>
                <a:off x="1985900" y="2913130"/>
                <a:ext cx="7675519" cy="475279"/>
              </a:xfrm>
              <a:prstGeom prst="round2DiagRect">
                <a:avLst/>
              </a:prstGeom>
              <a:solidFill>
                <a:srgbClr val="534EB6"/>
              </a:solidFill>
              <a:effectLst>
                <a:outerShdw blurRad="762000" dist="254000" dir="5400000" algn="ctr" rotWithShape="0">
                  <a:srgbClr val="000000">
                    <a:alpha val="20000"/>
                  </a:srgb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DE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adeGothic LT" panose="020B0506030503020504" pitchFamily="34" charset="77"/>
                  <a:ea typeface="+mn-ea"/>
                  <a:cs typeface="+mn-cs"/>
                </a:endParaRPr>
              </a:p>
            </p:txBody>
          </p:sp>
          <p:sp>
            <p:nvSpPr>
              <p:cNvPr id="12" name="Textfeld 5">
                <a:extLst>
                  <a:ext uri="{FF2B5EF4-FFF2-40B4-BE49-F238E27FC236}">
                    <a16:creationId xmlns:a16="http://schemas.microsoft.com/office/drawing/2014/main" id="{3875D01C-39D0-FE40-AAE1-A162DF31F8E2}"/>
                  </a:ext>
                </a:extLst>
              </p:cNvPr>
              <p:cNvSpPr txBox="1"/>
              <p:nvPr/>
            </p:nvSpPr>
            <p:spPr>
              <a:xfrm>
                <a:off x="2673139" y="3075619"/>
                <a:ext cx="5868695" cy="15030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radeGothic LT" panose="020B0506030503020504" pitchFamily="34" charset="77"/>
                    <a:ea typeface="+mn-ea"/>
                    <a:cs typeface="+mn-cs"/>
                  </a:rPr>
                  <a:t>A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radeGothic LT" panose="020B0506030503020504" pitchFamily="34" charset="77"/>
                    <a:ea typeface="+mn-ea"/>
                    <a:cs typeface="+mn-cs"/>
                  </a:rPr>
                  <a:t>project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radeGothic LT" panose="020B0506030503020504" pitchFamily="34" charset="77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radeGothic LT" panose="020B0506030503020504" pitchFamily="34" charset="77"/>
                    <a:ea typeface="+mn-ea"/>
                    <a:cs typeface="+mn-cs"/>
                  </a:rPr>
                  <a:t>consists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radeGothic LT" panose="020B0506030503020504" pitchFamily="34" charset="77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radeGothic LT" panose="020B0506030503020504" pitchFamily="34" charset="77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radeGothic LT" panose="020B0506030503020504" pitchFamily="34" charset="77"/>
                    <a:ea typeface="+mn-ea"/>
                    <a:cs typeface="+mn-cs"/>
                  </a:rPr>
                  <a:t> x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radeGothic LT" panose="020B0506030503020504" pitchFamily="34" charset="77"/>
                    <a:ea typeface="+mn-ea"/>
                    <a:cs typeface="+mn-cs"/>
                  </a:rPr>
                  <a:t>services</a:t>
                </a:r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adeGothic LT" panose="020B0506030503020504" pitchFamily="34" charset="77"/>
                  <a:ea typeface="+mn-ea"/>
                  <a:cs typeface="+mn-cs"/>
                </a:endParaRPr>
              </a:p>
            </p:txBody>
          </p:sp>
        </p:grpSp>
        <p:sp>
          <p:nvSpPr>
            <p:cNvPr id="9" name="Freeform 27">
              <a:extLst>
                <a:ext uri="{FF2B5EF4-FFF2-40B4-BE49-F238E27FC236}">
                  <a16:creationId xmlns:a16="http://schemas.microsoft.com/office/drawing/2014/main" id="{400E94EC-25C8-9840-B187-0AA3E24C33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71399" y="3080000"/>
              <a:ext cx="504000" cy="504000"/>
            </a:xfrm>
            <a:custGeom>
              <a:avLst/>
              <a:gdLst>
                <a:gd name="T0" fmla="*/ 160 w 160"/>
                <a:gd name="T1" fmla="*/ 80 h 160"/>
                <a:gd name="T2" fmla="*/ 80 w 160"/>
                <a:gd name="T3" fmla="*/ 0 h 160"/>
                <a:gd name="T4" fmla="*/ 0 w 160"/>
                <a:gd name="T5" fmla="*/ 80 h 160"/>
                <a:gd name="T6" fmla="*/ 80 w 160"/>
                <a:gd name="T7" fmla="*/ 160 h 160"/>
                <a:gd name="T8" fmla="*/ 160 w 160"/>
                <a:gd name="T9" fmla="*/ 80 h 160"/>
                <a:gd name="T10" fmla="*/ 8 w 160"/>
                <a:gd name="T11" fmla="*/ 80 h 160"/>
                <a:gd name="T12" fmla="*/ 80 w 160"/>
                <a:gd name="T13" fmla="*/ 8 h 160"/>
                <a:gd name="T14" fmla="*/ 152 w 160"/>
                <a:gd name="T15" fmla="*/ 80 h 160"/>
                <a:gd name="T16" fmla="*/ 80 w 160"/>
                <a:gd name="T17" fmla="*/ 152 h 160"/>
                <a:gd name="T18" fmla="*/ 8 w 160"/>
                <a:gd name="T19" fmla="*/ 80 h 160"/>
                <a:gd name="T20" fmla="*/ 83 w 160"/>
                <a:gd name="T21" fmla="*/ 118 h 160"/>
                <a:gd name="T22" fmla="*/ 105 w 160"/>
                <a:gd name="T23" fmla="*/ 95 h 160"/>
                <a:gd name="T24" fmla="*/ 105 w 160"/>
                <a:gd name="T25" fmla="*/ 89 h 160"/>
                <a:gd name="T26" fmla="*/ 100 w 160"/>
                <a:gd name="T27" fmla="*/ 89 h 160"/>
                <a:gd name="T28" fmla="*/ 84 w 160"/>
                <a:gd name="T29" fmla="*/ 105 h 160"/>
                <a:gd name="T30" fmla="*/ 84 w 160"/>
                <a:gd name="T31" fmla="*/ 45 h 160"/>
                <a:gd name="T32" fmla="*/ 80 w 160"/>
                <a:gd name="T33" fmla="*/ 41 h 160"/>
                <a:gd name="T34" fmla="*/ 76 w 160"/>
                <a:gd name="T35" fmla="*/ 45 h 160"/>
                <a:gd name="T36" fmla="*/ 76 w 160"/>
                <a:gd name="T37" fmla="*/ 105 h 160"/>
                <a:gd name="T38" fmla="*/ 60 w 160"/>
                <a:gd name="T39" fmla="*/ 89 h 160"/>
                <a:gd name="T40" fmla="*/ 55 w 160"/>
                <a:gd name="T41" fmla="*/ 89 h 160"/>
                <a:gd name="T42" fmla="*/ 55 w 160"/>
                <a:gd name="T43" fmla="*/ 95 h 160"/>
                <a:gd name="T44" fmla="*/ 77 w 160"/>
                <a:gd name="T45" fmla="*/ 118 h 160"/>
                <a:gd name="T46" fmla="*/ 80 w 160"/>
                <a:gd name="T47" fmla="*/ 119 h 160"/>
                <a:gd name="T48" fmla="*/ 83 w 160"/>
                <a:gd name="T49" fmla="*/ 11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0" h="160">
                  <a:moveTo>
                    <a:pt x="160" y="80"/>
                  </a:moveTo>
                  <a:cubicBezTo>
                    <a:pt x="160" y="36"/>
                    <a:pt x="124" y="0"/>
                    <a:pt x="80" y="0"/>
                  </a:cubicBez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60"/>
                    <a:pt x="80" y="160"/>
                  </a:cubicBezTo>
                  <a:cubicBezTo>
                    <a:pt x="124" y="160"/>
                    <a:pt x="160" y="124"/>
                    <a:pt x="160" y="80"/>
                  </a:cubicBezTo>
                  <a:close/>
                  <a:moveTo>
                    <a:pt x="8" y="80"/>
                  </a:moveTo>
                  <a:cubicBezTo>
                    <a:pt x="8" y="40"/>
                    <a:pt x="40" y="8"/>
                    <a:pt x="80" y="8"/>
                  </a:cubicBezTo>
                  <a:cubicBezTo>
                    <a:pt x="120" y="8"/>
                    <a:pt x="152" y="40"/>
                    <a:pt x="152" y="80"/>
                  </a:cubicBezTo>
                  <a:cubicBezTo>
                    <a:pt x="152" y="120"/>
                    <a:pt x="120" y="152"/>
                    <a:pt x="80" y="152"/>
                  </a:cubicBezTo>
                  <a:cubicBezTo>
                    <a:pt x="40" y="152"/>
                    <a:pt x="8" y="120"/>
                    <a:pt x="8" y="80"/>
                  </a:cubicBezTo>
                  <a:close/>
                  <a:moveTo>
                    <a:pt x="83" y="118"/>
                  </a:moveTo>
                  <a:cubicBezTo>
                    <a:pt x="105" y="95"/>
                    <a:pt x="105" y="95"/>
                    <a:pt x="105" y="95"/>
                  </a:cubicBezTo>
                  <a:cubicBezTo>
                    <a:pt x="107" y="94"/>
                    <a:pt x="107" y="91"/>
                    <a:pt x="105" y="89"/>
                  </a:cubicBezTo>
                  <a:cubicBezTo>
                    <a:pt x="104" y="88"/>
                    <a:pt x="101" y="88"/>
                    <a:pt x="100" y="89"/>
                  </a:cubicBezTo>
                  <a:cubicBezTo>
                    <a:pt x="84" y="105"/>
                    <a:pt x="84" y="105"/>
                    <a:pt x="84" y="105"/>
                  </a:cubicBezTo>
                  <a:cubicBezTo>
                    <a:pt x="84" y="45"/>
                    <a:pt x="84" y="45"/>
                    <a:pt x="84" y="45"/>
                  </a:cubicBezTo>
                  <a:cubicBezTo>
                    <a:pt x="84" y="43"/>
                    <a:pt x="82" y="41"/>
                    <a:pt x="80" y="41"/>
                  </a:cubicBezTo>
                  <a:cubicBezTo>
                    <a:pt x="78" y="41"/>
                    <a:pt x="76" y="43"/>
                    <a:pt x="76" y="45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60" y="89"/>
                    <a:pt x="60" y="89"/>
                    <a:pt x="60" y="89"/>
                  </a:cubicBezTo>
                  <a:cubicBezTo>
                    <a:pt x="59" y="88"/>
                    <a:pt x="56" y="88"/>
                    <a:pt x="55" y="89"/>
                  </a:cubicBezTo>
                  <a:cubicBezTo>
                    <a:pt x="53" y="91"/>
                    <a:pt x="53" y="94"/>
                    <a:pt x="55" y="9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78" y="118"/>
                    <a:pt x="79" y="119"/>
                    <a:pt x="80" y="119"/>
                  </a:cubicBezTo>
                  <a:cubicBezTo>
                    <a:pt x="81" y="119"/>
                    <a:pt x="82" y="118"/>
                    <a:pt x="83" y="118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ffectLst>
              <a:outerShdw blurRad="254000" dist="152400" dir="540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89EC"/>
                </a:solidFill>
                <a:effectLst/>
                <a:uLnTx/>
                <a:uFillTx/>
                <a:latin typeface="TradeGothic LT" panose="020B0506030503020504" pitchFamily="34" charset="77"/>
                <a:ea typeface="+mn-ea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8122903-4CA5-8147-8A90-0F76D7BD13EB}"/>
              </a:ext>
            </a:extLst>
          </p:cNvPr>
          <p:cNvGrpSpPr/>
          <p:nvPr/>
        </p:nvGrpSpPr>
        <p:grpSpPr>
          <a:xfrm>
            <a:off x="2485751" y="3246608"/>
            <a:ext cx="7675519" cy="875917"/>
            <a:chOff x="2565761" y="4246165"/>
            <a:chExt cx="7675519" cy="8759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6AF9C24-6327-C942-BCB1-A26ACAB16904}"/>
                </a:ext>
              </a:extLst>
            </p:cNvPr>
            <p:cNvGrpSpPr/>
            <p:nvPr/>
          </p:nvGrpSpPr>
          <p:grpSpPr>
            <a:xfrm>
              <a:off x="2565761" y="4246165"/>
              <a:ext cx="7675519" cy="875917"/>
              <a:chOff x="1985900" y="2890653"/>
              <a:chExt cx="7675519" cy="747842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057C283-66B9-6546-BAFE-AAA161BD3758}"/>
                  </a:ext>
                </a:extLst>
              </p:cNvPr>
              <p:cNvSpPr txBox="1"/>
              <p:nvPr/>
            </p:nvSpPr>
            <p:spPr>
              <a:xfrm>
                <a:off x="1985900" y="2890653"/>
                <a:ext cx="7675519" cy="747842"/>
              </a:xfrm>
              <a:prstGeom prst="round2DiagRect">
                <a:avLst/>
              </a:prstGeom>
              <a:solidFill>
                <a:srgbClr val="5350B6"/>
              </a:solidFill>
              <a:effectLst>
                <a:outerShdw blurRad="762000" dist="254000" dir="5400000" algn="ctr" rotWithShape="0">
                  <a:srgbClr val="000000">
                    <a:alpha val="20000"/>
                  </a:srgb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DE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adeGothic LT" panose="020B0506030503020504" pitchFamily="34" charset="77"/>
                  <a:ea typeface="+mn-ea"/>
                  <a:cs typeface="+mn-cs"/>
                </a:endParaRPr>
              </a:p>
            </p:txBody>
          </p:sp>
          <p:sp>
            <p:nvSpPr>
              <p:cNvPr id="18" name="Textfeld 5">
                <a:extLst>
                  <a:ext uri="{FF2B5EF4-FFF2-40B4-BE49-F238E27FC236}">
                    <a16:creationId xmlns:a16="http://schemas.microsoft.com/office/drawing/2014/main" id="{0FB13209-8ACA-6A4C-8B77-6E33018784CB}"/>
                  </a:ext>
                </a:extLst>
              </p:cNvPr>
              <p:cNvSpPr txBox="1"/>
              <p:nvPr/>
            </p:nvSpPr>
            <p:spPr>
              <a:xfrm>
                <a:off x="2673139" y="3138573"/>
                <a:ext cx="6041200" cy="23649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dirty="0" err="1">
                    <a:solidFill>
                      <a:prstClr val="white"/>
                    </a:solidFill>
                    <a:latin typeface="TradeGothic LT" panose="020B0506030503020504" pitchFamily="34" charset="77"/>
                  </a:rPr>
                  <a:t>Each</a:t>
                </a:r>
                <a:r>
                  <a:rPr lang="de-DE" dirty="0">
                    <a:solidFill>
                      <a:prstClr val="white"/>
                    </a:solidFill>
                    <a:latin typeface="TradeGothic LT" panose="020B0506030503020504" pitchFamily="34" charset="77"/>
                  </a:rPr>
                  <a:t> </a:t>
                </a:r>
                <a:r>
                  <a:rPr lang="de-DE" dirty="0" err="1">
                    <a:solidFill>
                      <a:prstClr val="white"/>
                    </a:solidFill>
                    <a:latin typeface="TradeGothic LT" panose="020B0506030503020504" pitchFamily="34" charset="77"/>
                  </a:rPr>
                  <a:t>service</a:t>
                </a:r>
                <a:r>
                  <a:rPr lang="de-DE" dirty="0">
                    <a:solidFill>
                      <a:prstClr val="white"/>
                    </a:solidFill>
                    <a:latin typeface="TradeGothic LT" panose="020B0506030503020504" pitchFamily="34" charset="77"/>
                  </a:rPr>
                  <a:t> </a:t>
                </a:r>
                <a:r>
                  <a:rPr lang="de-DE" dirty="0" err="1">
                    <a:solidFill>
                      <a:prstClr val="white"/>
                    </a:solidFill>
                    <a:latin typeface="TradeGothic LT" panose="020B0506030503020504" pitchFamily="34" charset="77"/>
                  </a:rPr>
                  <a:t>is</a:t>
                </a:r>
                <a:r>
                  <a:rPr lang="de-DE" dirty="0">
                    <a:solidFill>
                      <a:prstClr val="white"/>
                    </a:solidFill>
                    <a:latin typeface="TradeGothic LT" panose="020B0506030503020504" pitchFamily="34" charset="77"/>
                  </a:rPr>
                  <a:t> </a:t>
                </a:r>
                <a:r>
                  <a:rPr lang="de-DE" dirty="0" err="1">
                    <a:solidFill>
                      <a:prstClr val="white"/>
                    </a:solidFill>
                    <a:latin typeface="TradeGothic LT" panose="020B0506030503020504" pitchFamily="34" charset="77"/>
                  </a:rPr>
                  <a:t>deployed</a:t>
                </a:r>
                <a:r>
                  <a:rPr lang="de-DE" dirty="0">
                    <a:solidFill>
                      <a:prstClr val="white"/>
                    </a:solidFill>
                    <a:latin typeface="TradeGothic LT" panose="020B0506030503020504" pitchFamily="34" charset="77"/>
                  </a:rPr>
                  <a:t> </a:t>
                </a:r>
                <a:r>
                  <a:rPr lang="de-DE" dirty="0" err="1">
                    <a:solidFill>
                      <a:prstClr val="white"/>
                    </a:solidFill>
                    <a:latin typeface="TradeGothic LT" panose="020B0506030503020504" pitchFamily="34" charset="77"/>
                  </a:rPr>
                  <a:t>y</a:t>
                </a:r>
                <a:r>
                  <a:rPr lang="de-DE" dirty="0">
                    <a:solidFill>
                      <a:prstClr val="white"/>
                    </a:solidFill>
                    <a:latin typeface="TradeGothic LT" panose="020B0506030503020504" pitchFamily="34" charset="77"/>
                  </a:rPr>
                  <a:t> </a:t>
                </a:r>
                <a:r>
                  <a:rPr lang="de-DE" dirty="0" err="1">
                    <a:solidFill>
                      <a:prstClr val="white"/>
                    </a:solidFill>
                    <a:latin typeface="TradeGothic LT" panose="020B0506030503020504" pitchFamily="34" charset="77"/>
                  </a:rPr>
                  <a:t>times</a:t>
                </a:r>
                <a:r>
                  <a:rPr lang="de-DE" dirty="0">
                    <a:solidFill>
                      <a:prstClr val="white"/>
                    </a:solidFill>
                    <a:latin typeface="TradeGothic LT" panose="020B0506030503020504" pitchFamily="34" charset="77"/>
                  </a:rPr>
                  <a:t> per </a:t>
                </a:r>
                <a:r>
                  <a:rPr lang="de-DE" dirty="0" err="1">
                    <a:solidFill>
                      <a:prstClr val="white"/>
                    </a:solidFill>
                    <a:latin typeface="TradeGothic LT" panose="020B0506030503020504" pitchFamily="34" charset="77"/>
                  </a:rPr>
                  <a:t>day</a:t>
                </a:r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adeGothic LT" panose="020B0506030503020504" pitchFamily="34" charset="77"/>
                  <a:ea typeface="+mn-ea"/>
                  <a:cs typeface="+mn-cs"/>
                </a:endParaRPr>
              </a:p>
            </p:txBody>
          </p:sp>
        </p:grpSp>
        <p:sp>
          <p:nvSpPr>
            <p:cNvPr id="16" name="Freeform 27">
              <a:extLst>
                <a:ext uri="{FF2B5EF4-FFF2-40B4-BE49-F238E27FC236}">
                  <a16:creationId xmlns:a16="http://schemas.microsoft.com/office/drawing/2014/main" id="{C9CFA7D6-1FAD-D947-AE4E-08054C9821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71399" y="4433424"/>
              <a:ext cx="504000" cy="504000"/>
            </a:xfrm>
            <a:custGeom>
              <a:avLst/>
              <a:gdLst>
                <a:gd name="T0" fmla="*/ 160 w 160"/>
                <a:gd name="T1" fmla="*/ 80 h 160"/>
                <a:gd name="T2" fmla="*/ 80 w 160"/>
                <a:gd name="T3" fmla="*/ 0 h 160"/>
                <a:gd name="T4" fmla="*/ 0 w 160"/>
                <a:gd name="T5" fmla="*/ 80 h 160"/>
                <a:gd name="T6" fmla="*/ 80 w 160"/>
                <a:gd name="T7" fmla="*/ 160 h 160"/>
                <a:gd name="T8" fmla="*/ 160 w 160"/>
                <a:gd name="T9" fmla="*/ 80 h 160"/>
                <a:gd name="T10" fmla="*/ 8 w 160"/>
                <a:gd name="T11" fmla="*/ 80 h 160"/>
                <a:gd name="T12" fmla="*/ 80 w 160"/>
                <a:gd name="T13" fmla="*/ 8 h 160"/>
                <a:gd name="T14" fmla="*/ 152 w 160"/>
                <a:gd name="T15" fmla="*/ 80 h 160"/>
                <a:gd name="T16" fmla="*/ 80 w 160"/>
                <a:gd name="T17" fmla="*/ 152 h 160"/>
                <a:gd name="T18" fmla="*/ 8 w 160"/>
                <a:gd name="T19" fmla="*/ 80 h 160"/>
                <a:gd name="T20" fmla="*/ 83 w 160"/>
                <a:gd name="T21" fmla="*/ 118 h 160"/>
                <a:gd name="T22" fmla="*/ 105 w 160"/>
                <a:gd name="T23" fmla="*/ 95 h 160"/>
                <a:gd name="T24" fmla="*/ 105 w 160"/>
                <a:gd name="T25" fmla="*/ 89 h 160"/>
                <a:gd name="T26" fmla="*/ 100 w 160"/>
                <a:gd name="T27" fmla="*/ 89 h 160"/>
                <a:gd name="T28" fmla="*/ 84 w 160"/>
                <a:gd name="T29" fmla="*/ 105 h 160"/>
                <a:gd name="T30" fmla="*/ 84 w 160"/>
                <a:gd name="T31" fmla="*/ 45 h 160"/>
                <a:gd name="T32" fmla="*/ 80 w 160"/>
                <a:gd name="T33" fmla="*/ 41 h 160"/>
                <a:gd name="T34" fmla="*/ 76 w 160"/>
                <a:gd name="T35" fmla="*/ 45 h 160"/>
                <a:gd name="T36" fmla="*/ 76 w 160"/>
                <a:gd name="T37" fmla="*/ 105 h 160"/>
                <a:gd name="T38" fmla="*/ 60 w 160"/>
                <a:gd name="T39" fmla="*/ 89 h 160"/>
                <a:gd name="T40" fmla="*/ 55 w 160"/>
                <a:gd name="T41" fmla="*/ 89 h 160"/>
                <a:gd name="T42" fmla="*/ 55 w 160"/>
                <a:gd name="T43" fmla="*/ 95 h 160"/>
                <a:gd name="T44" fmla="*/ 77 w 160"/>
                <a:gd name="T45" fmla="*/ 118 h 160"/>
                <a:gd name="T46" fmla="*/ 80 w 160"/>
                <a:gd name="T47" fmla="*/ 119 h 160"/>
                <a:gd name="T48" fmla="*/ 83 w 160"/>
                <a:gd name="T49" fmla="*/ 11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0" h="160">
                  <a:moveTo>
                    <a:pt x="160" y="80"/>
                  </a:moveTo>
                  <a:cubicBezTo>
                    <a:pt x="160" y="36"/>
                    <a:pt x="124" y="0"/>
                    <a:pt x="80" y="0"/>
                  </a:cubicBez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60"/>
                    <a:pt x="80" y="160"/>
                  </a:cubicBezTo>
                  <a:cubicBezTo>
                    <a:pt x="124" y="160"/>
                    <a:pt x="160" y="124"/>
                    <a:pt x="160" y="80"/>
                  </a:cubicBezTo>
                  <a:close/>
                  <a:moveTo>
                    <a:pt x="8" y="80"/>
                  </a:moveTo>
                  <a:cubicBezTo>
                    <a:pt x="8" y="40"/>
                    <a:pt x="40" y="8"/>
                    <a:pt x="80" y="8"/>
                  </a:cubicBezTo>
                  <a:cubicBezTo>
                    <a:pt x="120" y="8"/>
                    <a:pt x="152" y="40"/>
                    <a:pt x="152" y="80"/>
                  </a:cubicBezTo>
                  <a:cubicBezTo>
                    <a:pt x="152" y="120"/>
                    <a:pt x="120" y="152"/>
                    <a:pt x="80" y="152"/>
                  </a:cubicBezTo>
                  <a:cubicBezTo>
                    <a:pt x="40" y="152"/>
                    <a:pt x="8" y="120"/>
                    <a:pt x="8" y="80"/>
                  </a:cubicBezTo>
                  <a:close/>
                  <a:moveTo>
                    <a:pt x="83" y="118"/>
                  </a:moveTo>
                  <a:cubicBezTo>
                    <a:pt x="105" y="95"/>
                    <a:pt x="105" y="95"/>
                    <a:pt x="105" y="95"/>
                  </a:cubicBezTo>
                  <a:cubicBezTo>
                    <a:pt x="107" y="94"/>
                    <a:pt x="107" y="91"/>
                    <a:pt x="105" y="89"/>
                  </a:cubicBezTo>
                  <a:cubicBezTo>
                    <a:pt x="104" y="88"/>
                    <a:pt x="101" y="88"/>
                    <a:pt x="100" y="89"/>
                  </a:cubicBezTo>
                  <a:cubicBezTo>
                    <a:pt x="84" y="105"/>
                    <a:pt x="84" y="105"/>
                    <a:pt x="84" y="105"/>
                  </a:cubicBezTo>
                  <a:cubicBezTo>
                    <a:pt x="84" y="45"/>
                    <a:pt x="84" y="45"/>
                    <a:pt x="84" y="45"/>
                  </a:cubicBezTo>
                  <a:cubicBezTo>
                    <a:pt x="84" y="43"/>
                    <a:pt x="82" y="41"/>
                    <a:pt x="80" y="41"/>
                  </a:cubicBezTo>
                  <a:cubicBezTo>
                    <a:pt x="78" y="41"/>
                    <a:pt x="76" y="43"/>
                    <a:pt x="76" y="45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60" y="89"/>
                    <a:pt x="60" y="89"/>
                    <a:pt x="60" y="89"/>
                  </a:cubicBezTo>
                  <a:cubicBezTo>
                    <a:pt x="59" y="88"/>
                    <a:pt x="56" y="88"/>
                    <a:pt x="55" y="89"/>
                  </a:cubicBezTo>
                  <a:cubicBezTo>
                    <a:pt x="53" y="91"/>
                    <a:pt x="53" y="94"/>
                    <a:pt x="55" y="9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78" y="118"/>
                    <a:pt x="79" y="119"/>
                    <a:pt x="80" y="119"/>
                  </a:cubicBezTo>
                  <a:cubicBezTo>
                    <a:pt x="81" y="119"/>
                    <a:pt x="82" y="118"/>
                    <a:pt x="83" y="118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ffectLst>
              <a:outerShdw blurRad="254000" dist="152400" dir="540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89EC"/>
                </a:solidFill>
                <a:effectLst/>
                <a:uLnTx/>
                <a:uFillTx/>
                <a:latin typeface="TradeGothic LT" panose="020B0506030503020504" pitchFamily="34" charset="77"/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358A879-3BBF-D845-90B0-8D47E7285C21}"/>
              </a:ext>
            </a:extLst>
          </p:cNvPr>
          <p:cNvGrpSpPr/>
          <p:nvPr/>
        </p:nvGrpSpPr>
        <p:grpSpPr>
          <a:xfrm>
            <a:off x="2485751" y="4502935"/>
            <a:ext cx="7675519" cy="875927"/>
            <a:chOff x="2565761" y="5502492"/>
            <a:chExt cx="7675519" cy="87592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623A807-0228-AA4D-98B9-9AE42A353A86}"/>
                </a:ext>
              </a:extLst>
            </p:cNvPr>
            <p:cNvSpPr txBox="1"/>
            <p:nvPr/>
          </p:nvSpPr>
          <p:spPr>
            <a:xfrm>
              <a:off x="2565761" y="5502492"/>
              <a:ext cx="7675519" cy="875927"/>
            </a:xfrm>
            <a:prstGeom prst="round2DiagRect">
              <a:avLst/>
            </a:prstGeom>
            <a:solidFill>
              <a:srgbClr val="5151B5"/>
            </a:solidFill>
            <a:effectLst>
              <a:outerShdw blurRad="762000" dist="254000" dir="5400000" algn="ctr" rotWithShape="0">
                <a:srgbClr val="000000">
                  <a:alpha val="20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adeGothic LT" panose="020B0506030503020504" pitchFamily="34" charset="77"/>
                <a:ea typeface="+mn-ea"/>
                <a:cs typeface="+mn-cs"/>
              </a:endParaRPr>
            </a:p>
          </p:txBody>
        </p:sp>
        <p:sp>
          <p:nvSpPr>
            <p:cNvPr id="22" name="Textfeld 5">
              <a:extLst>
                <a:ext uri="{FF2B5EF4-FFF2-40B4-BE49-F238E27FC236}">
                  <a16:creationId xmlns:a16="http://schemas.microsoft.com/office/drawing/2014/main" id="{58C76F62-4508-7443-80E5-D8D9016358ED}"/>
                </a:ext>
              </a:extLst>
            </p:cNvPr>
            <p:cNvSpPr txBox="1"/>
            <p:nvPr/>
          </p:nvSpPr>
          <p:spPr>
            <a:xfrm>
              <a:off x="3253000" y="5811986"/>
              <a:ext cx="6041200" cy="2616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700">
                  <a:solidFill>
                    <a:prstClr val="white"/>
                  </a:solidFill>
                  <a:latin typeface="TradeGothic LT" panose="020B0506030503020504" pitchFamily="34" charset="77"/>
                </a:rPr>
                <a:t>x</a:t>
              </a:r>
              <a:r>
                <a:rPr kumimoji="0" lang="de-DE" sz="1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adeGothic LT" panose="020B0506030503020504" pitchFamily="34" charset="77"/>
                  <a:ea typeface="+mn-ea"/>
                  <a:cs typeface="+mn-cs"/>
                </a:rPr>
                <a:t> * </a:t>
              </a:r>
              <a:r>
                <a:rPr kumimoji="0" lang="de-DE" sz="1700" b="0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adeGothic LT" panose="020B0506030503020504" pitchFamily="34" charset="77"/>
                  <a:ea typeface="+mn-ea"/>
                  <a:cs typeface="+mn-cs"/>
                </a:rPr>
                <a:t>y</a:t>
              </a:r>
              <a:r>
                <a:rPr kumimoji="0" lang="de-DE" sz="1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adeGothic LT" panose="020B0506030503020504" pitchFamily="34" charset="77"/>
                  <a:ea typeface="+mn-ea"/>
                  <a:cs typeface="+mn-cs"/>
                </a:rPr>
                <a:t> </a:t>
              </a:r>
              <a:r>
                <a:rPr kumimoji="0" lang="de-DE" sz="1700" b="0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adeGothic LT" panose="020B0506030503020504" pitchFamily="34" charset="77"/>
                  <a:ea typeface="+mn-ea"/>
                  <a:cs typeface="+mn-cs"/>
                </a:rPr>
                <a:t>quality</a:t>
              </a:r>
              <a:r>
                <a:rPr kumimoji="0" lang="de-DE" sz="1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adeGothic LT" panose="020B0506030503020504" pitchFamily="34" charset="77"/>
                  <a:ea typeface="+mn-ea"/>
                  <a:cs typeface="+mn-cs"/>
                </a:rPr>
                <a:t> </a:t>
              </a:r>
              <a:r>
                <a:rPr kumimoji="0" lang="de-DE" sz="1700" b="0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adeGothic LT" panose="020B0506030503020504" pitchFamily="34" charset="77"/>
                  <a:ea typeface="+mn-ea"/>
                  <a:cs typeface="+mn-cs"/>
                </a:rPr>
                <a:t>checks</a:t>
              </a:r>
              <a:r>
                <a:rPr kumimoji="0" lang="de-DE" sz="1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adeGothic LT" panose="020B0506030503020504" pitchFamily="34" charset="77"/>
                  <a:ea typeface="+mn-ea"/>
                  <a:cs typeface="+mn-cs"/>
                </a:rPr>
                <a:t> </a:t>
              </a:r>
              <a:r>
                <a:rPr kumimoji="0" lang="de-DE" sz="1700" b="0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adeGothic LT" panose="020B0506030503020504" pitchFamily="34" charset="77"/>
                  <a:ea typeface="+mn-ea"/>
                  <a:cs typeface="+mn-cs"/>
                </a:rPr>
                <a:t>are</a:t>
              </a:r>
              <a:r>
                <a:rPr kumimoji="0" lang="de-DE" sz="1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adeGothic LT" panose="020B0506030503020504" pitchFamily="34" charset="77"/>
                  <a:ea typeface="+mn-ea"/>
                  <a:cs typeface="+mn-cs"/>
                </a:rPr>
                <a:t> </a:t>
              </a:r>
              <a:r>
                <a:rPr kumimoji="0" lang="de-DE" sz="1700" b="0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adeGothic LT" panose="020B0506030503020504" pitchFamily="34" charset="77"/>
                  <a:ea typeface="+mn-ea"/>
                  <a:cs typeface="+mn-cs"/>
                </a:rPr>
                <a:t>needed</a:t>
              </a:r>
              <a:r>
                <a:rPr kumimoji="0" lang="de-DE" sz="1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adeGothic LT" panose="020B0506030503020504" pitchFamily="34" charset="77"/>
                  <a:ea typeface="+mn-ea"/>
                  <a:cs typeface="+mn-cs"/>
                </a:rPr>
                <a:t>! 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3A82474-9789-AD40-96D0-FA74E8FCC82F}"/>
              </a:ext>
            </a:extLst>
          </p:cNvPr>
          <p:cNvSpPr txBox="1"/>
          <p:nvPr/>
        </p:nvSpPr>
        <p:spPr>
          <a:xfrm>
            <a:off x="0" y="5378862"/>
            <a:ext cx="1800000" cy="1080000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AUTOMATE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MONITORING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Light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B66398-A25B-3A4D-8F32-F6705F6B5517}"/>
              </a:ext>
            </a:extLst>
          </p:cNvPr>
          <p:cNvSpPr txBox="1"/>
          <p:nvPr/>
        </p:nvSpPr>
        <p:spPr>
          <a:xfrm>
            <a:off x="0" y="4298862"/>
            <a:ext cx="1800000" cy="1080000"/>
          </a:xfrm>
          <a:prstGeom prst="rect">
            <a:avLst/>
          </a:prstGeom>
          <a:solidFill>
            <a:srgbClr val="5350B6"/>
          </a:solidFill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AUTOMATE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QUALITY 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3154DB6-3AC6-C04C-B60A-AAF07F672F6E}"/>
              </a:ext>
            </a:extLst>
          </p:cNvPr>
          <p:cNvSpPr txBox="1">
            <a:spLocks/>
          </p:cNvSpPr>
          <p:nvPr/>
        </p:nvSpPr>
        <p:spPr>
          <a:xfrm>
            <a:off x="4196713" y="2851718"/>
            <a:ext cx="5017477" cy="1673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1"/>
              <a:t>Unmanageable following a manual or semi-automated approach!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11B4A417-E60D-5343-9606-A46246D91225}"/>
              </a:ext>
            </a:extLst>
          </p:cNvPr>
          <p:cNvSpPr txBox="1">
            <a:spLocks/>
          </p:cNvSpPr>
          <p:nvPr/>
        </p:nvSpPr>
        <p:spPr>
          <a:xfrm>
            <a:off x="3317319" y="2047389"/>
            <a:ext cx="758565" cy="10539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30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438506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2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5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8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88D3D-2ABC-BA45-B9B1-CE4FD3CAA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to solve for becoming Cloud Native: Automate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D2D25-585C-2D4F-B474-5647D692A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8674" y="1524000"/>
            <a:ext cx="6117770" cy="46529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&gt;350 LOC</a:t>
            </a:r>
          </a:p>
          <a:p>
            <a:r>
              <a:rPr lang="en-US" dirty="0"/>
              <a:t>Mixed information about</a:t>
            </a:r>
          </a:p>
          <a:p>
            <a:pPr lvl="1"/>
            <a:r>
              <a:rPr lang="en-US" dirty="0"/>
              <a:t>Process (deploy, test, evaluate, …)</a:t>
            </a:r>
          </a:p>
          <a:p>
            <a:pPr lvl="1"/>
            <a:r>
              <a:rPr lang="en-US" dirty="0"/>
              <a:t>Target platform (k8s, …)</a:t>
            </a:r>
          </a:p>
          <a:p>
            <a:pPr lvl="1"/>
            <a:r>
              <a:rPr lang="en-US" dirty="0"/>
              <a:t>Environments (dev, hardening, …)</a:t>
            </a:r>
          </a:p>
          <a:p>
            <a:pPr lvl="1"/>
            <a:r>
              <a:rPr lang="en-US">
                <a:latin typeface="Bernina Sans Light"/>
                <a:cs typeface="Calibri Light"/>
              </a:rPr>
              <a:t>Tools (Terraform, Helm, hey, …)</a:t>
            </a:r>
          </a:p>
          <a:p>
            <a:pPr lvl="1"/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2E1626C-A8E6-634F-8BAC-2CEB1ABEE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855" y="1524000"/>
            <a:ext cx="3478321" cy="416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D1A832A-7165-7046-8D0D-6E240EF292ED}"/>
              </a:ext>
            </a:extLst>
          </p:cNvPr>
          <p:cNvSpPr txBox="1">
            <a:spLocks/>
          </p:cNvSpPr>
          <p:nvPr/>
        </p:nvSpPr>
        <p:spPr>
          <a:xfrm>
            <a:off x="2584048" y="5749016"/>
            <a:ext cx="2749934" cy="558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Jenkins Pipeline for CD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E1FF39-1D2E-1D49-A770-B0CEA4786165}"/>
              </a:ext>
            </a:extLst>
          </p:cNvPr>
          <p:cNvSpPr txBox="1"/>
          <p:nvPr/>
        </p:nvSpPr>
        <p:spPr>
          <a:xfrm>
            <a:off x="0" y="3218862"/>
            <a:ext cx="1800000" cy="1080000"/>
          </a:xfrm>
          <a:prstGeom prst="rect">
            <a:avLst/>
          </a:prstGeom>
          <a:solidFill>
            <a:srgbClr val="603FA3"/>
          </a:solidFill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AUTOMATE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DEPLOYMENT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E9907B-75EC-8840-93AC-DACD85BA736C}"/>
              </a:ext>
            </a:extLst>
          </p:cNvPr>
          <p:cNvSpPr txBox="1"/>
          <p:nvPr/>
        </p:nvSpPr>
        <p:spPr>
          <a:xfrm>
            <a:off x="0" y="5378862"/>
            <a:ext cx="1800000" cy="1080000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AUTOMATE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MONITORING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Ligh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0430A5-3C92-5244-B79A-92C2B3ADE628}"/>
              </a:ext>
            </a:extLst>
          </p:cNvPr>
          <p:cNvSpPr txBox="1"/>
          <p:nvPr/>
        </p:nvSpPr>
        <p:spPr>
          <a:xfrm>
            <a:off x="0" y="4298862"/>
            <a:ext cx="1800000" cy="1080000"/>
          </a:xfrm>
          <a:prstGeom prst="rect">
            <a:avLst/>
          </a:prstGeom>
          <a:solidFill>
            <a:srgbClr val="5350B6"/>
          </a:solidFill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AUTOMATE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QUALITY </a:t>
            </a:r>
          </a:p>
        </p:txBody>
      </p:sp>
    </p:spTree>
    <p:extLst>
      <p:ext uri="{BB962C8B-B14F-4D97-AF65-F5344CB8AC3E}">
        <p14:creationId xmlns:p14="http://schemas.microsoft.com/office/powerpoint/2010/main" val="57819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730BC-5C49-7942-AFA7-B59210CF5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to solve for becoming Cloud Native: Automate Deployment</a:t>
            </a:r>
          </a:p>
        </p:txBody>
      </p:sp>
      <p:sp>
        <p:nvSpPr>
          <p:cNvPr id="21" name="Google Shape;1422;p94">
            <a:extLst>
              <a:ext uri="{FF2B5EF4-FFF2-40B4-BE49-F238E27FC236}">
                <a16:creationId xmlns:a16="http://schemas.microsoft.com/office/drawing/2014/main" id="{73D6A175-3501-7347-8D15-9F205240EEBC}"/>
              </a:ext>
            </a:extLst>
          </p:cNvPr>
          <p:cNvSpPr txBox="1"/>
          <p:nvPr/>
        </p:nvSpPr>
        <p:spPr>
          <a:xfrm>
            <a:off x="2134292" y="2040430"/>
            <a:ext cx="2255400" cy="3369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latin typeface="Courier New"/>
                <a:ea typeface="Courier New"/>
                <a:cs typeface="Courier New"/>
                <a:sym typeface="Courier New"/>
              </a:rPr>
              <a:t>pipeline {</a:t>
            </a:r>
            <a:endParaRPr sz="7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latin typeface="Courier New"/>
                <a:ea typeface="Courier New"/>
                <a:cs typeface="Courier New"/>
                <a:sym typeface="Courier New"/>
              </a:rPr>
              <a:t>  stages {</a:t>
            </a:r>
            <a:endParaRPr sz="7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latin typeface="Courier New"/>
                <a:ea typeface="Courier New"/>
                <a:cs typeface="Courier New"/>
                <a:sym typeface="Courier New"/>
              </a:rPr>
              <a:t>    stage('Deploy to dev namespace') {</a:t>
            </a:r>
            <a:endParaRPr sz="7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latin typeface="Courier New"/>
                <a:ea typeface="Courier New"/>
                <a:cs typeface="Courier New"/>
                <a:sym typeface="Courier New"/>
              </a:rPr>
              <a:t>      steps {</a:t>
            </a:r>
            <a:endParaRPr sz="7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latin typeface="Courier New"/>
                <a:ea typeface="Courier New"/>
                <a:cs typeface="Courier New"/>
                <a:sym typeface="Courier New"/>
              </a:rPr>
              <a:t>        container(‘helm’) {</a:t>
            </a:r>
            <a:endParaRPr sz="7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7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latin typeface="Courier New"/>
                <a:ea typeface="Courier New"/>
                <a:cs typeface="Courier New"/>
                <a:sym typeface="Courier New"/>
              </a:rPr>
              <a:t>      }</a:t>
            </a:r>
            <a:endParaRPr sz="7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7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latin typeface="Courier New"/>
                <a:ea typeface="Courier New"/>
                <a:cs typeface="Courier New"/>
                <a:sym typeface="Courier New"/>
              </a:rPr>
              <a:t>    stage('Run tests') {</a:t>
            </a:r>
            <a:endParaRPr sz="7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latin typeface="Courier New"/>
                <a:ea typeface="Courier New"/>
                <a:cs typeface="Courier New"/>
                <a:sym typeface="Courier New"/>
              </a:rPr>
              <a:t>      steps {</a:t>
            </a:r>
            <a:endParaRPr sz="7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latin typeface="Courier New"/>
                <a:ea typeface="Courier New"/>
                <a:cs typeface="Courier New"/>
                <a:sym typeface="Courier New"/>
              </a:rPr>
              <a:t>        container(‘hey’) {</a:t>
            </a:r>
            <a:endParaRPr sz="7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7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latin typeface="Courier New"/>
                <a:ea typeface="Courier New"/>
                <a:cs typeface="Courier New"/>
                <a:sym typeface="Courier New"/>
              </a:rPr>
              <a:t>      }</a:t>
            </a:r>
            <a:endParaRPr sz="7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7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latin typeface="Courier New"/>
                <a:ea typeface="Courier New"/>
                <a:cs typeface="Courier New"/>
                <a:sym typeface="Courier New"/>
              </a:rPr>
              <a:t>    stage(‘Evaluate performance’) {</a:t>
            </a:r>
            <a:endParaRPr sz="7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latin typeface="Courier New"/>
                <a:ea typeface="Courier New"/>
                <a:cs typeface="Courier New"/>
                <a:sym typeface="Courier New"/>
              </a:rPr>
              <a:t>      steps {</a:t>
            </a:r>
            <a:endParaRPr sz="7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latin typeface="Courier New"/>
                <a:ea typeface="Courier New"/>
                <a:cs typeface="Courier New"/>
                <a:sym typeface="Courier New"/>
              </a:rPr>
              <a:t>        container(‘curl’) {</a:t>
            </a:r>
            <a:endParaRPr sz="7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7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latin typeface="Courier New"/>
                <a:ea typeface="Courier New"/>
                <a:cs typeface="Courier New"/>
                <a:sym typeface="Courier New"/>
              </a:rPr>
              <a:t>      }</a:t>
            </a:r>
            <a:endParaRPr sz="7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7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latin typeface="Courier New"/>
                <a:ea typeface="Courier New"/>
                <a:cs typeface="Courier New"/>
                <a:sym typeface="Courier New"/>
              </a:rPr>
              <a:t>    if (</a:t>
            </a:r>
            <a:r>
              <a:rPr lang="en" sz="700" dirty="0" err="1">
                <a:latin typeface="Courier New"/>
                <a:ea typeface="Courier New"/>
                <a:cs typeface="Courier New"/>
                <a:sym typeface="Courier New"/>
              </a:rPr>
              <a:t>evaluation.passed</a:t>
            </a:r>
            <a:r>
              <a:rPr lang="en" sz="700" dirty="0"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7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latin typeface="Courier New"/>
                <a:ea typeface="Courier New"/>
                <a:cs typeface="Courier New"/>
                <a:sym typeface="Courier New"/>
              </a:rPr>
              <a:t>      stage('Deploy to staging') {</a:t>
            </a:r>
            <a:endParaRPr sz="7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latin typeface="Courier New"/>
                <a:ea typeface="Courier New"/>
                <a:cs typeface="Courier New"/>
                <a:sym typeface="Courier New"/>
              </a:rPr>
              <a:t>        steps {</a:t>
            </a:r>
            <a:endParaRPr sz="7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latin typeface="Courier New"/>
                <a:ea typeface="Courier New"/>
                <a:cs typeface="Courier New"/>
                <a:sym typeface="Courier New"/>
              </a:rPr>
              <a:t>          container(‘helm’) {</a:t>
            </a:r>
            <a:endParaRPr sz="7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latin typeface="Courier New"/>
                <a:ea typeface="Courier New"/>
                <a:cs typeface="Courier New"/>
                <a:sym typeface="Courier New"/>
              </a:rPr>
              <a:t>          }</a:t>
            </a:r>
            <a:endParaRPr sz="7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7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latin typeface="Courier New"/>
                <a:ea typeface="Courier New"/>
                <a:cs typeface="Courier New"/>
                <a:sym typeface="Courier New"/>
              </a:rPr>
              <a:t>      }</a:t>
            </a:r>
            <a:endParaRPr sz="7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7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7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7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C271DD20-A441-0944-9C6D-7C2291FC4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8314" y="1471803"/>
            <a:ext cx="2567356" cy="499163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1 Service = 1 Pipeline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8A71E02-BA17-7749-8F92-F0BADF0683B2}"/>
              </a:ext>
            </a:extLst>
          </p:cNvPr>
          <p:cNvGrpSpPr/>
          <p:nvPr/>
        </p:nvGrpSpPr>
        <p:grpSpPr>
          <a:xfrm>
            <a:off x="5198262" y="1501230"/>
            <a:ext cx="2854010" cy="3891175"/>
            <a:chOff x="4948012" y="1501230"/>
            <a:chExt cx="2854010" cy="3891175"/>
          </a:xfrm>
        </p:grpSpPr>
        <p:sp>
          <p:nvSpPr>
            <p:cNvPr id="22" name="Google Shape;1423;p94">
              <a:extLst>
                <a:ext uri="{FF2B5EF4-FFF2-40B4-BE49-F238E27FC236}">
                  <a16:creationId xmlns:a16="http://schemas.microsoft.com/office/drawing/2014/main" id="{C13F0B60-69BD-274C-AFB2-86CEAB7161A5}"/>
                </a:ext>
              </a:extLst>
            </p:cNvPr>
            <p:cNvSpPr txBox="1"/>
            <p:nvPr/>
          </p:nvSpPr>
          <p:spPr>
            <a:xfrm>
              <a:off x="5165142" y="2022505"/>
              <a:ext cx="1064700" cy="16104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pipeline {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stages {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stage('Deploy to dev namespace') {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  steps {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    container(‘helm’) {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    }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  }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}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highlight>
                    <a:srgbClr val="00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stage('Run tests') {</a:t>
              </a:r>
              <a:endParaRPr sz="300"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highlight>
                    <a:srgbClr val="00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steps {</a:t>
              </a:r>
              <a:endParaRPr sz="300"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highlight>
                    <a:srgbClr val="00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container(‘</a:t>
              </a:r>
              <a:r>
                <a:rPr lang="en" sz="300" err="1">
                  <a:highlight>
                    <a:srgbClr val="00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jmeter</a:t>
              </a:r>
              <a:r>
                <a:rPr lang="en" sz="300">
                  <a:highlight>
                    <a:srgbClr val="00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’) {</a:t>
              </a:r>
              <a:endParaRPr sz="300"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highlight>
                    <a:srgbClr val="00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}</a:t>
              </a:r>
              <a:endParaRPr sz="300"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highlight>
                    <a:srgbClr val="00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}</a:t>
              </a:r>
              <a:endParaRPr sz="300"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highlight>
                    <a:srgbClr val="00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}</a:t>
              </a:r>
              <a:endParaRPr sz="300"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stage(‘Evaluate performance’) {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  steps {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    container(‘curl’) {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    }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  }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}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if (</a:t>
              </a:r>
              <a:r>
                <a:rPr lang="en" sz="300" err="1">
                  <a:latin typeface="Courier New"/>
                  <a:ea typeface="Courier New"/>
                  <a:cs typeface="Courier New"/>
                  <a:sym typeface="Courier New"/>
                </a:rPr>
                <a:t>evaluation.passed</a:t>
              </a: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) {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  stage('Deploy to staging') {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    steps {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      container(‘helm’) {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      }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    }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  }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}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}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}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3" name="Google Shape;1424;p94">
              <a:extLst>
                <a:ext uri="{FF2B5EF4-FFF2-40B4-BE49-F238E27FC236}">
                  <a16:creationId xmlns:a16="http://schemas.microsoft.com/office/drawing/2014/main" id="{BB188139-8FA7-F649-9A8B-216FD3D83AA1}"/>
                </a:ext>
              </a:extLst>
            </p:cNvPr>
            <p:cNvSpPr txBox="1"/>
            <p:nvPr/>
          </p:nvSpPr>
          <p:spPr>
            <a:xfrm>
              <a:off x="6375017" y="2022505"/>
              <a:ext cx="1064700" cy="16104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pipeline {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stages {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highlight>
                    <a:srgbClr val="00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stage('Deploy to dev namespace') {</a:t>
              </a:r>
              <a:endParaRPr sz="300"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highlight>
                    <a:srgbClr val="00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steps {</a:t>
              </a:r>
              <a:endParaRPr sz="300"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highlight>
                    <a:srgbClr val="00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container(‘</a:t>
              </a:r>
              <a:r>
                <a:rPr lang="en" sz="300" err="1">
                  <a:highlight>
                    <a:srgbClr val="00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kustomize</a:t>
              </a:r>
              <a:r>
                <a:rPr lang="en" sz="300">
                  <a:highlight>
                    <a:srgbClr val="00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’) {</a:t>
              </a:r>
              <a:endParaRPr sz="300"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highlight>
                    <a:srgbClr val="00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}</a:t>
              </a:r>
              <a:endParaRPr sz="300"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highlight>
                    <a:srgbClr val="00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}</a:t>
              </a:r>
              <a:endParaRPr sz="300"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highlight>
                    <a:srgbClr val="00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}</a:t>
              </a:r>
              <a:endParaRPr sz="300"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stage('Run tests') {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  steps {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    container(‘</a:t>
              </a:r>
              <a:r>
                <a:rPr lang="en" sz="300" err="1">
                  <a:latin typeface="Courier New"/>
                  <a:ea typeface="Courier New"/>
                  <a:cs typeface="Courier New"/>
                  <a:sym typeface="Courier New"/>
                </a:rPr>
                <a:t>jmeter</a:t>
              </a: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’) {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    }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  }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}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stage(‘Evaluate performance’) {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  steps {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    container(‘curl’) {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    }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  }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}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if (</a:t>
              </a:r>
              <a:r>
                <a:rPr lang="en" sz="300" err="1">
                  <a:latin typeface="Courier New"/>
                  <a:ea typeface="Courier New"/>
                  <a:cs typeface="Courier New"/>
                  <a:sym typeface="Courier New"/>
                </a:rPr>
                <a:t>evaluation.passed</a:t>
              </a: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) {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  stage('Deploy to staging') {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    steps {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      container(‘helm’) {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      }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    }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  }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}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}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}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4" name="Google Shape;1425;p94">
              <a:extLst>
                <a:ext uri="{FF2B5EF4-FFF2-40B4-BE49-F238E27FC236}">
                  <a16:creationId xmlns:a16="http://schemas.microsoft.com/office/drawing/2014/main" id="{50C30E19-B1DB-7C43-B643-384F3BFC2DEC}"/>
                </a:ext>
              </a:extLst>
            </p:cNvPr>
            <p:cNvSpPr txBox="1"/>
            <p:nvPr/>
          </p:nvSpPr>
          <p:spPr>
            <a:xfrm>
              <a:off x="6375017" y="3782005"/>
              <a:ext cx="1064700" cy="16104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pipeline {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stages {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stage('Deploy to dev namespace') {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  steps {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    container(‘helm’) {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    }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  }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}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highlight>
                    <a:srgbClr val="00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stage('Run tests') {</a:t>
              </a:r>
              <a:endParaRPr sz="300"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highlight>
                    <a:srgbClr val="00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steps {</a:t>
              </a:r>
              <a:endParaRPr sz="300"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highlight>
                    <a:srgbClr val="00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container(‘selenium’) {</a:t>
              </a:r>
              <a:endParaRPr sz="300"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highlight>
                    <a:srgbClr val="00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}</a:t>
              </a:r>
              <a:endParaRPr sz="300"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highlight>
                    <a:srgbClr val="00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}</a:t>
              </a:r>
              <a:endParaRPr sz="300"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highlight>
                    <a:srgbClr val="00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}</a:t>
              </a:r>
              <a:endParaRPr sz="300"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if (</a:t>
              </a:r>
              <a:r>
                <a:rPr lang="en" sz="300" err="1">
                  <a:latin typeface="Courier New"/>
                  <a:ea typeface="Courier New"/>
                  <a:cs typeface="Courier New"/>
                  <a:sym typeface="Courier New"/>
                </a:rPr>
                <a:t>evaluation.passed</a:t>
              </a: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) {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  stage('Deploy to staging') {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    steps {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      container(‘helm’) {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      }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    }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  }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}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}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}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5" name="Google Shape;1426;p94">
              <a:extLst>
                <a:ext uri="{FF2B5EF4-FFF2-40B4-BE49-F238E27FC236}">
                  <a16:creationId xmlns:a16="http://schemas.microsoft.com/office/drawing/2014/main" id="{D3348562-19B3-5E40-BB9A-9DEC36351AFC}"/>
                </a:ext>
              </a:extLst>
            </p:cNvPr>
            <p:cNvSpPr txBox="1"/>
            <p:nvPr/>
          </p:nvSpPr>
          <p:spPr>
            <a:xfrm>
              <a:off x="5162817" y="3782005"/>
              <a:ext cx="1064700" cy="16104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pipeline {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stages {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stage('Deploy to dev namespace') {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  steps {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    container(‘helm’) {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    }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  }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}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stage('Run tests') {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  steps {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    container(‘</a:t>
              </a:r>
              <a:r>
                <a:rPr lang="en" sz="300" err="1">
                  <a:latin typeface="Courier New"/>
                  <a:ea typeface="Courier New"/>
                  <a:cs typeface="Courier New"/>
                  <a:sym typeface="Courier New"/>
                </a:rPr>
                <a:t>jmeter</a:t>
              </a: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’) {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    }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  }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}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stage(‘Evaluate performance’) {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  steps {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    container(‘curl’) {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    }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  }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}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if (</a:t>
              </a:r>
              <a:r>
                <a:rPr lang="en" sz="300" err="1">
                  <a:latin typeface="Courier New"/>
                  <a:ea typeface="Courier New"/>
                  <a:cs typeface="Courier New"/>
                  <a:sym typeface="Courier New"/>
                </a:rPr>
                <a:t>evaluation.passed</a:t>
              </a: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) {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  stage('Deploy to staging') {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    steps {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      container(‘helm’) {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      }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    }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  }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  }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  }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>
                  <a:latin typeface="Courier New"/>
                  <a:ea typeface="Courier New"/>
                  <a:cs typeface="Courier New"/>
                  <a:sym typeface="Courier New"/>
                </a:rPr>
                <a:t>}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5" name="Content Placeholder 2">
              <a:extLst>
                <a:ext uri="{FF2B5EF4-FFF2-40B4-BE49-F238E27FC236}">
                  <a16:creationId xmlns:a16="http://schemas.microsoft.com/office/drawing/2014/main" id="{9BBE1818-29A3-B843-9B01-759002794CD4}"/>
                </a:ext>
              </a:extLst>
            </p:cNvPr>
            <p:cNvSpPr txBox="1">
              <a:spLocks/>
            </p:cNvSpPr>
            <p:nvPr/>
          </p:nvSpPr>
          <p:spPr>
            <a:xfrm>
              <a:off x="4948012" y="1501230"/>
              <a:ext cx="2854010" cy="49916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  <a:defRPr sz="1800" b="0" i="0" kern="1200">
                  <a:solidFill>
                    <a:schemeClr val="bg1"/>
                  </a:solidFill>
                  <a:latin typeface="Bernina Sans Light" pitchFamily="2" charset="77"/>
                  <a:ea typeface="+mn-ea"/>
                  <a:cs typeface="Calibri Light" panose="020F030202020403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  <a:defRPr sz="1600" b="0" i="0" kern="1200">
                  <a:solidFill>
                    <a:schemeClr val="bg1"/>
                  </a:solidFill>
                  <a:latin typeface="Bernina Sans Light" pitchFamily="2" charset="77"/>
                  <a:ea typeface="+mn-ea"/>
                  <a:cs typeface="Calibri Light" panose="020F030202020403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  <a:defRPr sz="1400" b="0" i="0" kern="1200">
                  <a:solidFill>
                    <a:schemeClr val="bg1"/>
                  </a:solidFill>
                  <a:latin typeface="Bernina Sans Light" pitchFamily="2" charset="77"/>
                  <a:ea typeface="+mn-ea"/>
                  <a:cs typeface="Calibri Light" panose="020F030202020403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  <a:defRPr sz="1200" b="0" i="0" kern="1200">
                  <a:solidFill>
                    <a:schemeClr val="bg1"/>
                  </a:solidFill>
                  <a:latin typeface="Bernina Sans Light" pitchFamily="2" charset="77"/>
                  <a:ea typeface="+mn-ea"/>
                  <a:cs typeface="Calibri Light" panose="020F030202020403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  <a:defRPr sz="1200" b="0" i="0" kern="1200">
                  <a:solidFill>
                    <a:schemeClr val="bg1"/>
                  </a:solidFill>
                  <a:latin typeface="Bernina Sans Light" pitchFamily="2" charset="77"/>
                  <a:ea typeface="+mn-ea"/>
                  <a:cs typeface="Calibri Light" panose="020F030202020403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b="1" dirty="0"/>
                <a:t>1 Project = x Pipelines</a:t>
              </a:r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A10366D-E6B3-C646-9C7D-760800BA323F}"/>
              </a:ext>
            </a:extLst>
          </p:cNvPr>
          <p:cNvGrpSpPr/>
          <p:nvPr/>
        </p:nvGrpSpPr>
        <p:grpSpPr>
          <a:xfrm>
            <a:off x="8222933" y="1471804"/>
            <a:ext cx="3381117" cy="3914391"/>
            <a:chOff x="8006795" y="1469978"/>
            <a:chExt cx="3381117" cy="3914391"/>
          </a:xfrm>
        </p:grpSpPr>
        <p:sp>
          <p:nvSpPr>
            <p:cNvPr id="26" name="Google Shape;1429;p94">
              <a:extLst>
                <a:ext uri="{FF2B5EF4-FFF2-40B4-BE49-F238E27FC236}">
                  <a16:creationId xmlns:a16="http://schemas.microsoft.com/office/drawing/2014/main" id="{88E065F6-6B5F-6A47-A40E-0B9EA3A04BBE}"/>
                </a:ext>
              </a:extLst>
            </p:cNvPr>
            <p:cNvSpPr txBox="1"/>
            <p:nvPr/>
          </p:nvSpPr>
          <p:spPr>
            <a:xfrm>
              <a:off x="8497204" y="2014469"/>
              <a:ext cx="502800" cy="7818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7" name="Google Shape;1430;p94">
              <a:extLst>
                <a:ext uri="{FF2B5EF4-FFF2-40B4-BE49-F238E27FC236}">
                  <a16:creationId xmlns:a16="http://schemas.microsoft.com/office/drawing/2014/main" id="{DAAC921B-947D-6A45-B157-EE3FA05D957B}"/>
                </a:ext>
              </a:extLst>
            </p:cNvPr>
            <p:cNvSpPr txBox="1"/>
            <p:nvPr/>
          </p:nvSpPr>
          <p:spPr>
            <a:xfrm>
              <a:off x="9059104" y="2014469"/>
              <a:ext cx="502800" cy="7818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8" name="Google Shape;1431;p94">
              <a:extLst>
                <a:ext uri="{FF2B5EF4-FFF2-40B4-BE49-F238E27FC236}">
                  <a16:creationId xmlns:a16="http://schemas.microsoft.com/office/drawing/2014/main" id="{3B24E9D2-23D4-2A4E-B500-E2D11ECA85E3}"/>
                </a:ext>
              </a:extLst>
            </p:cNvPr>
            <p:cNvSpPr txBox="1"/>
            <p:nvPr/>
          </p:nvSpPr>
          <p:spPr>
            <a:xfrm>
              <a:off x="9059104" y="2843069"/>
              <a:ext cx="502800" cy="7818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9" name="Google Shape;1432;p94">
              <a:extLst>
                <a:ext uri="{FF2B5EF4-FFF2-40B4-BE49-F238E27FC236}">
                  <a16:creationId xmlns:a16="http://schemas.microsoft.com/office/drawing/2014/main" id="{AAD64159-F514-534B-A695-9A8DE653256D}"/>
                </a:ext>
              </a:extLst>
            </p:cNvPr>
            <p:cNvSpPr txBox="1"/>
            <p:nvPr/>
          </p:nvSpPr>
          <p:spPr>
            <a:xfrm>
              <a:off x="8497204" y="2843069"/>
              <a:ext cx="502800" cy="7818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30" name="Google Shape;1433;p94">
              <a:extLst>
                <a:ext uri="{FF2B5EF4-FFF2-40B4-BE49-F238E27FC236}">
                  <a16:creationId xmlns:a16="http://schemas.microsoft.com/office/drawing/2014/main" id="{AF382BAD-EB32-7448-AEFD-8829D95B1458}"/>
                </a:ext>
              </a:extLst>
            </p:cNvPr>
            <p:cNvSpPr txBox="1"/>
            <p:nvPr/>
          </p:nvSpPr>
          <p:spPr>
            <a:xfrm>
              <a:off x="9697354" y="2014469"/>
              <a:ext cx="502800" cy="7818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31" name="Google Shape;1434;p94">
              <a:extLst>
                <a:ext uri="{FF2B5EF4-FFF2-40B4-BE49-F238E27FC236}">
                  <a16:creationId xmlns:a16="http://schemas.microsoft.com/office/drawing/2014/main" id="{9B6EFF39-A136-AB45-A04D-31300871D70F}"/>
                </a:ext>
              </a:extLst>
            </p:cNvPr>
            <p:cNvSpPr txBox="1"/>
            <p:nvPr/>
          </p:nvSpPr>
          <p:spPr>
            <a:xfrm>
              <a:off x="10259254" y="2014469"/>
              <a:ext cx="502800" cy="7818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32" name="Google Shape;1435;p94">
              <a:extLst>
                <a:ext uri="{FF2B5EF4-FFF2-40B4-BE49-F238E27FC236}">
                  <a16:creationId xmlns:a16="http://schemas.microsoft.com/office/drawing/2014/main" id="{18EFED34-829F-D044-BDFF-C338F22EAC8C}"/>
                </a:ext>
              </a:extLst>
            </p:cNvPr>
            <p:cNvSpPr txBox="1"/>
            <p:nvPr/>
          </p:nvSpPr>
          <p:spPr>
            <a:xfrm>
              <a:off x="10259254" y="2843069"/>
              <a:ext cx="502800" cy="7818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33" name="Google Shape;1436;p94">
              <a:extLst>
                <a:ext uri="{FF2B5EF4-FFF2-40B4-BE49-F238E27FC236}">
                  <a16:creationId xmlns:a16="http://schemas.microsoft.com/office/drawing/2014/main" id="{34AECF06-DC37-D148-B1A0-006A0166E553}"/>
                </a:ext>
              </a:extLst>
            </p:cNvPr>
            <p:cNvSpPr txBox="1"/>
            <p:nvPr/>
          </p:nvSpPr>
          <p:spPr>
            <a:xfrm>
              <a:off x="9697354" y="2843069"/>
              <a:ext cx="502800" cy="7818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34" name="Google Shape;1437;p94">
              <a:extLst>
                <a:ext uri="{FF2B5EF4-FFF2-40B4-BE49-F238E27FC236}">
                  <a16:creationId xmlns:a16="http://schemas.microsoft.com/office/drawing/2014/main" id="{D3085997-97C8-284F-AA06-A5C050491986}"/>
                </a:ext>
              </a:extLst>
            </p:cNvPr>
            <p:cNvSpPr txBox="1"/>
            <p:nvPr/>
          </p:nvSpPr>
          <p:spPr>
            <a:xfrm>
              <a:off x="8497204" y="3773969"/>
              <a:ext cx="502800" cy="7818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35" name="Google Shape;1438;p94">
              <a:extLst>
                <a:ext uri="{FF2B5EF4-FFF2-40B4-BE49-F238E27FC236}">
                  <a16:creationId xmlns:a16="http://schemas.microsoft.com/office/drawing/2014/main" id="{07AC8261-8CBC-2E4B-BB9A-1198268665FE}"/>
                </a:ext>
              </a:extLst>
            </p:cNvPr>
            <p:cNvSpPr txBox="1"/>
            <p:nvPr/>
          </p:nvSpPr>
          <p:spPr>
            <a:xfrm>
              <a:off x="9059104" y="3773969"/>
              <a:ext cx="502800" cy="7818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36" name="Google Shape;1439;p94">
              <a:extLst>
                <a:ext uri="{FF2B5EF4-FFF2-40B4-BE49-F238E27FC236}">
                  <a16:creationId xmlns:a16="http://schemas.microsoft.com/office/drawing/2014/main" id="{2D4C0B77-E1BF-614A-B17F-2972FCD14866}"/>
                </a:ext>
              </a:extLst>
            </p:cNvPr>
            <p:cNvSpPr txBox="1"/>
            <p:nvPr/>
          </p:nvSpPr>
          <p:spPr>
            <a:xfrm>
              <a:off x="9059104" y="4602569"/>
              <a:ext cx="502800" cy="7818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37" name="Google Shape;1440;p94">
              <a:extLst>
                <a:ext uri="{FF2B5EF4-FFF2-40B4-BE49-F238E27FC236}">
                  <a16:creationId xmlns:a16="http://schemas.microsoft.com/office/drawing/2014/main" id="{8E788F8F-D572-D34F-B788-3359267BB8FD}"/>
                </a:ext>
              </a:extLst>
            </p:cNvPr>
            <p:cNvSpPr txBox="1"/>
            <p:nvPr/>
          </p:nvSpPr>
          <p:spPr>
            <a:xfrm>
              <a:off x="8497204" y="4602569"/>
              <a:ext cx="502800" cy="7818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38" name="Google Shape;1441;p94">
              <a:extLst>
                <a:ext uri="{FF2B5EF4-FFF2-40B4-BE49-F238E27FC236}">
                  <a16:creationId xmlns:a16="http://schemas.microsoft.com/office/drawing/2014/main" id="{6CEB771F-7264-4843-AE65-AE37CDB31F9F}"/>
                </a:ext>
              </a:extLst>
            </p:cNvPr>
            <p:cNvSpPr txBox="1"/>
            <p:nvPr/>
          </p:nvSpPr>
          <p:spPr>
            <a:xfrm>
              <a:off x="9697354" y="3773969"/>
              <a:ext cx="502800" cy="7818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39" name="Google Shape;1442;p94">
              <a:extLst>
                <a:ext uri="{FF2B5EF4-FFF2-40B4-BE49-F238E27FC236}">
                  <a16:creationId xmlns:a16="http://schemas.microsoft.com/office/drawing/2014/main" id="{FC76A65E-186B-3140-B95E-B6C38CA6DD98}"/>
                </a:ext>
              </a:extLst>
            </p:cNvPr>
            <p:cNvSpPr txBox="1"/>
            <p:nvPr/>
          </p:nvSpPr>
          <p:spPr>
            <a:xfrm>
              <a:off x="10259254" y="3773969"/>
              <a:ext cx="502800" cy="7818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0" name="Google Shape;1443;p94">
              <a:extLst>
                <a:ext uri="{FF2B5EF4-FFF2-40B4-BE49-F238E27FC236}">
                  <a16:creationId xmlns:a16="http://schemas.microsoft.com/office/drawing/2014/main" id="{4619CB27-8205-6444-AF15-3154FDCD82A1}"/>
                </a:ext>
              </a:extLst>
            </p:cNvPr>
            <p:cNvSpPr txBox="1"/>
            <p:nvPr/>
          </p:nvSpPr>
          <p:spPr>
            <a:xfrm>
              <a:off x="10259254" y="4602569"/>
              <a:ext cx="502800" cy="7818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1" name="Google Shape;1444;p94">
              <a:extLst>
                <a:ext uri="{FF2B5EF4-FFF2-40B4-BE49-F238E27FC236}">
                  <a16:creationId xmlns:a16="http://schemas.microsoft.com/office/drawing/2014/main" id="{166C3A05-C731-9F41-8100-64DA53609D70}"/>
                </a:ext>
              </a:extLst>
            </p:cNvPr>
            <p:cNvSpPr txBox="1"/>
            <p:nvPr/>
          </p:nvSpPr>
          <p:spPr>
            <a:xfrm>
              <a:off x="9697354" y="4602569"/>
              <a:ext cx="502800" cy="7818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pic>
          <p:nvPicPr>
            <p:cNvPr id="42" name="Google Shape;1446;p94">
              <a:extLst>
                <a:ext uri="{FF2B5EF4-FFF2-40B4-BE49-F238E27FC236}">
                  <a16:creationId xmlns:a16="http://schemas.microsoft.com/office/drawing/2014/main" id="{C2EA2EBC-06E0-634C-9CED-B0EC86E0EB48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551804" y="2208569"/>
              <a:ext cx="393599" cy="393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1447;p94">
              <a:extLst>
                <a:ext uri="{FF2B5EF4-FFF2-40B4-BE49-F238E27FC236}">
                  <a16:creationId xmlns:a16="http://schemas.microsoft.com/office/drawing/2014/main" id="{52C286A5-3E38-3F47-99A6-9FE5EB02ACF4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113704" y="2208569"/>
              <a:ext cx="393599" cy="393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Google Shape;1448;p94">
              <a:extLst>
                <a:ext uri="{FF2B5EF4-FFF2-40B4-BE49-F238E27FC236}">
                  <a16:creationId xmlns:a16="http://schemas.microsoft.com/office/drawing/2014/main" id="{2A68E900-7517-3347-88EA-7B25B141B026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0313854" y="2208569"/>
              <a:ext cx="393599" cy="393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1449;p94">
              <a:extLst>
                <a:ext uri="{FF2B5EF4-FFF2-40B4-BE49-F238E27FC236}">
                  <a16:creationId xmlns:a16="http://schemas.microsoft.com/office/drawing/2014/main" id="{3A99A869-4FEC-FE44-AAAC-AAEED4D31557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108979" y="3037169"/>
              <a:ext cx="393599" cy="393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1450;p94">
              <a:extLst>
                <a:ext uri="{FF2B5EF4-FFF2-40B4-BE49-F238E27FC236}">
                  <a16:creationId xmlns:a16="http://schemas.microsoft.com/office/drawing/2014/main" id="{67A0C44E-0719-4F46-A5BF-F991BC1887B3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747229" y="3037169"/>
              <a:ext cx="393599" cy="393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1451;p94">
              <a:extLst>
                <a:ext uri="{FF2B5EF4-FFF2-40B4-BE49-F238E27FC236}">
                  <a16:creationId xmlns:a16="http://schemas.microsoft.com/office/drawing/2014/main" id="{2D2678A9-3457-0E4C-A417-DB354438227C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0309129" y="3037169"/>
              <a:ext cx="393599" cy="393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1452;p94">
              <a:extLst>
                <a:ext uri="{FF2B5EF4-FFF2-40B4-BE49-F238E27FC236}">
                  <a16:creationId xmlns:a16="http://schemas.microsoft.com/office/drawing/2014/main" id="{B2BBDB3F-E32D-8D46-8669-8E724CFECB78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547079" y="3968069"/>
              <a:ext cx="393599" cy="393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1453;p94">
              <a:extLst>
                <a:ext uri="{FF2B5EF4-FFF2-40B4-BE49-F238E27FC236}">
                  <a16:creationId xmlns:a16="http://schemas.microsoft.com/office/drawing/2014/main" id="{21BC124D-9C21-DB4E-A3F0-BC5E54600F09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108979" y="3968069"/>
              <a:ext cx="393599" cy="393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1454;p94">
              <a:extLst>
                <a:ext uri="{FF2B5EF4-FFF2-40B4-BE49-F238E27FC236}">
                  <a16:creationId xmlns:a16="http://schemas.microsoft.com/office/drawing/2014/main" id="{8024D300-3597-124B-A0AA-FF6C16BFA352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747229" y="3968069"/>
              <a:ext cx="393599" cy="393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1455;p94">
              <a:extLst>
                <a:ext uri="{FF2B5EF4-FFF2-40B4-BE49-F238E27FC236}">
                  <a16:creationId xmlns:a16="http://schemas.microsoft.com/office/drawing/2014/main" id="{F00E0577-0751-9944-9C1C-620A9A051160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547079" y="4796669"/>
              <a:ext cx="393599" cy="393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1456;p94">
              <a:extLst>
                <a:ext uri="{FF2B5EF4-FFF2-40B4-BE49-F238E27FC236}">
                  <a16:creationId xmlns:a16="http://schemas.microsoft.com/office/drawing/2014/main" id="{5743EE49-3674-6F44-83DD-AB0AE96E8C1E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747229" y="4796669"/>
              <a:ext cx="393599" cy="393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1457;p94">
              <a:extLst>
                <a:ext uri="{FF2B5EF4-FFF2-40B4-BE49-F238E27FC236}">
                  <a16:creationId xmlns:a16="http://schemas.microsoft.com/office/drawing/2014/main" id="{7BA4F00D-99C7-A543-9524-D046BC4EE328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0309129" y="4796669"/>
              <a:ext cx="393599" cy="393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" name="Content Placeholder 2">
              <a:extLst>
                <a:ext uri="{FF2B5EF4-FFF2-40B4-BE49-F238E27FC236}">
                  <a16:creationId xmlns:a16="http://schemas.microsoft.com/office/drawing/2014/main" id="{72F3E5DC-B799-8A4B-8945-DC109ADEF72E}"/>
                </a:ext>
              </a:extLst>
            </p:cNvPr>
            <p:cNvSpPr txBox="1">
              <a:spLocks/>
            </p:cNvSpPr>
            <p:nvPr/>
          </p:nvSpPr>
          <p:spPr>
            <a:xfrm>
              <a:off x="8006795" y="1469978"/>
              <a:ext cx="3381117" cy="49916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  <a:defRPr sz="1800" b="0" i="0" kern="1200">
                  <a:solidFill>
                    <a:schemeClr val="bg1"/>
                  </a:solidFill>
                  <a:latin typeface="Bernina Sans Light" pitchFamily="2" charset="77"/>
                  <a:ea typeface="+mn-ea"/>
                  <a:cs typeface="Calibri Light" panose="020F030202020403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  <a:defRPr sz="1600" b="0" i="0" kern="1200">
                  <a:solidFill>
                    <a:schemeClr val="bg1"/>
                  </a:solidFill>
                  <a:latin typeface="Bernina Sans Light" pitchFamily="2" charset="77"/>
                  <a:ea typeface="+mn-ea"/>
                  <a:cs typeface="Calibri Light" panose="020F030202020403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  <a:defRPr sz="1400" b="0" i="0" kern="1200">
                  <a:solidFill>
                    <a:schemeClr val="bg1"/>
                  </a:solidFill>
                  <a:latin typeface="Bernina Sans Light" pitchFamily="2" charset="77"/>
                  <a:ea typeface="+mn-ea"/>
                  <a:cs typeface="Calibri Light" panose="020F030202020403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  <a:defRPr sz="1200" b="0" i="0" kern="1200">
                  <a:solidFill>
                    <a:schemeClr val="bg1"/>
                  </a:solidFill>
                  <a:latin typeface="Bernina Sans Light" pitchFamily="2" charset="77"/>
                  <a:ea typeface="+mn-ea"/>
                  <a:cs typeface="Calibri Light" panose="020F030202020403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  <a:defRPr sz="1200" b="0" i="0" kern="1200">
                  <a:solidFill>
                    <a:schemeClr val="bg1"/>
                  </a:solidFill>
                  <a:latin typeface="Bernina Sans Light" pitchFamily="2" charset="77"/>
                  <a:ea typeface="+mn-ea"/>
                  <a:cs typeface="Calibri Light" panose="020F030202020403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b="1" dirty="0"/>
                <a:t>n Teams = n*x Pipelines</a:t>
              </a:r>
              <a:endParaRPr lang="en-US" dirty="0"/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EBAB653-E45B-BB40-8F29-181DD444BDA6}"/>
              </a:ext>
            </a:extLst>
          </p:cNvPr>
          <p:cNvSpPr txBox="1">
            <a:spLocks/>
          </p:cNvSpPr>
          <p:nvPr/>
        </p:nvSpPr>
        <p:spPr>
          <a:xfrm>
            <a:off x="3163694" y="2959003"/>
            <a:ext cx="5017477" cy="1673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1" dirty="0"/>
              <a:t>Pipelines seem to be becoming our new future unmanageable legacy code!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0F218D3-AA05-6F4A-8E53-36DAA76BD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62059" y="2603994"/>
            <a:ext cx="2451100" cy="24511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3208E7-BCE4-134F-98E1-B5EA7C1DBC7B}"/>
              </a:ext>
            </a:extLst>
          </p:cNvPr>
          <p:cNvSpPr txBox="1">
            <a:spLocks/>
          </p:cNvSpPr>
          <p:nvPr/>
        </p:nvSpPr>
        <p:spPr>
          <a:xfrm>
            <a:off x="8562059" y="5180334"/>
            <a:ext cx="2451100" cy="556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Further reading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E72F911-CCD0-FB4C-BDB3-CAD00037557F}"/>
              </a:ext>
            </a:extLst>
          </p:cNvPr>
          <p:cNvSpPr txBox="1"/>
          <p:nvPr/>
        </p:nvSpPr>
        <p:spPr>
          <a:xfrm>
            <a:off x="0" y="3218862"/>
            <a:ext cx="1800000" cy="1080000"/>
          </a:xfrm>
          <a:prstGeom prst="rect">
            <a:avLst/>
          </a:prstGeom>
          <a:solidFill>
            <a:srgbClr val="603FA3"/>
          </a:solidFill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AUTOMATE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DEPLOYMENT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4CDDCDB-5024-FC43-B98A-97986B526C58}"/>
              </a:ext>
            </a:extLst>
          </p:cNvPr>
          <p:cNvSpPr txBox="1"/>
          <p:nvPr/>
        </p:nvSpPr>
        <p:spPr>
          <a:xfrm>
            <a:off x="0" y="5378862"/>
            <a:ext cx="1800000" cy="1080000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AUTOMATE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MONITORING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Light"/>
              <a:ea typeface="+mn-ea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27D450F-94E3-DC44-9C9B-76647292F0F6}"/>
              </a:ext>
            </a:extLst>
          </p:cNvPr>
          <p:cNvSpPr txBox="1"/>
          <p:nvPr/>
        </p:nvSpPr>
        <p:spPr>
          <a:xfrm>
            <a:off x="0" y="4298862"/>
            <a:ext cx="1800000" cy="1080000"/>
          </a:xfrm>
          <a:prstGeom prst="rect">
            <a:avLst/>
          </a:prstGeom>
          <a:solidFill>
            <a:srgbClr val="5350B6"/>
          </a:solidFill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AUTOMATE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/>
                <a:ea typeface="+mn-ea"/>
                <a:cs typeface="+mn-cs"/>
              </a:rPr>
              <a:t>QUALITY </a:t>
            </a:r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F0970CCB-4953-2044-8646-204C9C06CA41}"/>
              </a:ext>
            </a:extLst>
          </p:cNvPr>
          <p:cNvSpPr txBox="1">
            <a:spLocks/>
          </p:cNvSpPr>
          <p:nvPr/>
        </p:nvSpPr>
        <p:spPr>
          <a:xfrm>
            <a:off x="2404391" y="2192850"/>
            <a:ext cx="758565" cy="10539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30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10734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7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0" dur="indefinite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3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54" grpId="0" build="p"/>
      <p:bldP spid="4" grpId="0"/>
      <p:bldP spid="7" grpId="0"/>
      <p:bldP spid="61" grpId="0"/>
    </p:bldLst>
  </p:timing>
</p:sld>
</file>

<file path=ppt/theme/theme1.xml><?xml version="1.0" encoding="utf-8"?>
<a:theme xmlns:a="http://schemas.openxmlformats.org/drawingml/2006/main" name="GRADIENT_SLIDES">
  <a:themeElements>
    <a:clrScheme name="Custom 20">
      <a:dk1>
        <a:srgbClr val="0F1419"/>
      </a:dk1>
      <a:lt1>
        <a:srgbClr val="FFFFFF"/>
      </a:lt1>
      <a:dk2>
        <a:srgbClr val="323538"/>
      </a:dk2>
      <a:lt2>
        <a:srgbClr val="E7E7E7"/>
      </a:lt2>
      <a:accent1>
        <a:srgbClr val="1495FF"/>
      </a:accent1>
      <a:accent2>
        <a:srgbClr val="8A36D0"/>
      </a:accent2>
      <a:accent3>
        <a:srgbClr val="5350B6"/>
      </a:accent3>
      <a:accent4>
        <a:srgbClr val="6140A3"/>
      </a:accent4>
      <a:accent5>
        <a:srgbClr val="73BE28"/>
      </a:accent5>
      <a:accent6>
        <a:srgbClr val="C8001E"/>
      </a:accent6>
      <a:hlink>
        <a:srgbClr val="2483EE"/>
      </a:hlink>
      <a:folHlink>
        <a:srgbClr val="2483EE"/>
      </a:folHlink>
    </a:clrScheme>
    <a:fontScheme name="Custom 1">
      <a:majorFont>
        <a:latin typeface="Bernina Sans Semibold"/>
        <a:ea typeface=""/>
        <a:cs typeface=""/>
      </a:majorFont>
      <a:minorFont>
        <a:latin typeface="Bernina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PPT  -  Read-Only" id="{6363D151-5BEC-284D-A4CB-BFB88F116F3F}" vid="{521096C6-30F9-0243-95DB-0B3DB56729F7}"/>
    </a:ext>
  </a:extLst>
</a:theme>
</file>

<file path=ppt/theme/theme2.xml><?xml version="1.0" encoding="utf-8"?>
<a:theme xmlns:a="http://schemas.openxmlformats.org/drawingml/2006/main" name="GRADIENT SLIDES_1">
  <a:themeElements>
    <a:clrScheme name="Custom 20">
      <a:dk1>
        <a:srgbClr val="0F1419"/>
      </a:dk1>
      <a:lt1>
        <a:srgbClr val="FFFFFF"/>
      </a:lt1>
      <a:dk2>
        <a:srgbClr val="323538"/>
      </a:dk2>
      <a:lt2>
        <a:srgbClr val="E7E7E7"/>
      </a:lt2>
      <a:accent1>
        <a:srgbClr val="1495FF"/>
      </a:accent1>
      <a:accent2>
        <a:srgbClr val="8A36D0"/>
      </a:accent2>
      <a:accent3>
        <a:srgbClr val="5350B6"/>
      </a:accent3>
      <a:accent4>
        <a:srgbClr val="6140A3"/>
      </a:accent4>
      <a:accent5>
        <a:srgbClr val="73BE28"/>
      </a:accent5>
      <a:accent6>
        <a:srgbClr val="C8001E"/>
      </a:accent6>
      <a:hlink>
        <a:srgbClr val="2483EE"/>
      </a:hlink>
      <a:folHlink>
        <a:srgbClr val="2483E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PPT  -  Read-Only" id="{6363D151-5BEC-284D-A4CB-BFB88F116F3F}" vid="{C6165323-6A0F-8A43-A43D-98DFECC3512E}"/>
    </a:ext>
  </a:extLst>
</a:theme>
</file>

<file path=ppt/theme/theme3.xml><?xml version="1.0" encoding="utf-8"?>
<a:theme xmlns:a="http://schemas.openxmlformats.org/drawingml/2006/main" name="WHITE SLIDES_1">
  <a:themeElements>
    <a:clrScheme name="Custom 20">
      <a:dk1>
        <a:srgbClr val="0F1419"/>
      </a:dk1>
      <a:lt1>
        <a:srgbClr val="FFFFFF"/>
      </a:lt1>
      <a:dk2>
        <a:srgbClr val="323538"/>
      </a:dk2>
      <a:lt2>
        <a:srgbClr val="E7E7E7"/>
      </a:lt2>
      <a:accent1>
        <a:srgbClr val="1495FF"/>
      </a:accent1>
      <a:accent2>
        <a:srgbClr val="8A36D0"/>
      </a:accent2>
      <a:accent3>
        <a:srgbClr val="5350B6"/>
      </a:accent3>
      <a:accent4>
        <a:srgbClr val="6140A3"/>
      </a:accent4>
      <a:accent5>
        <a:srgbClr val="73BE28"/>
      </a:accent5>
      <a:accent6>
        <a:srgbClr val="C8001E"/>
      </a:accent6>
      <a:hlink>
        <a:srgbClr val="2483EE"/>
      </a:hlink>
      <a:folHlink>
        <a:srgbClr val="2483E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PPT  -  Read-Only" id="{6363D151-5BEC-284D-A4CB-BFB88F116F3F}" vid="{C6165323-6A0F-8A43-A43D-98DFECC3512E}"/>
    </a:ext>
  </a:extLst>
</a:theme>
</file>

<file path=ppt/theme/theme4.xml><?xml version="1.0" encoding="utf-8"?>
<a:theme xmlns:a="http://schemas.openxmlformats.org/drawingml/2006/main" name="WHITE SLIDES_2">
  <a:themeElements>
    <a:clrScheme name="Custom 20">
      <a:dk1>
        <a:srgbClr val="0F1419"/>
      </a:dk1>
      <a:lt1>
        <a:srgbClr val="FFFFFF"/>
      </a:lt1>
      <a:dk2>
        <a:srgbClr val="323538"/>
      </a:dk2>
      <a:lt2>
        <a:srgbClr val="E7E7E7"/>
      </a:lt2>
      <a:accent1>
        <a:srgbClr val="1495FF"/>
      </a:accent1>
      <a:accent2>
        <a:srgbClr val="8A36D0"/>
      </a:accent2>
      <a:accent3>
        <a:srgbClr val="5350B6"/>
      </a:accent3>
      <a:accent4>
        <a:srgbClr val="6140A3"/>
      </a:accent4>
      <a:accent5>
        <a:srgbClr val="73BE28"/>
      </a:accent5>
      <a:accent6>
        <a:srgbClr val="C8001E"/>
      </a:accent6>
      <a:hlink>
        <a:srgbClr val="2483EE"/>
      </a:hlink>
      <a:folHlink>
        <a:srgbClr val="2483E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PPT  -  Read-Only" id="{6363D151-5BEC-284D-A4CB-BFB88F116F3F}" vid="{38A70E8D-BD94-EC40-8377-A8C720C23D53}"/>
    </a:ext>
  </a:extLst>
</a:theme>
</file>

<file path=ppt/theme/theme5.xml><?xml version="1.0" encoding="utf-8"?>
<a:theme xmlns:a="http://schemas.openxmlformats.org/drawingml/2006/main" name="1_WHITE SLIDES_1">
  <a:themeElements>
    <a:clrScheme name="Custom 20">
      <a:dk1>
        <a:srgbClr val="0F1419"/>
      </a:dk1>
      <a:lt1>
        <a:srgbClr val="FFFFFF"/>
      </a:lt1>
      <a:dk2>
        <a:srgbClr val="323538"/>
      </a:dk2>
      <a:lt2>
        <a:srgbClr val="E7E7E7"/>
      </a:lt2>
      <a:accent1>
        <a:srgbClr val="1495FF"/>
      </a:accent1>
      <a:accent2>
        <a:srgbClr val="8A36D0"/>
      </a:accent2>
      <a:accent3>
        <a:srgbClr val="5350B6"/>
      </a:accent3>
      <a:accent4>
        <a:srgbClr val="6140A3"/>
      </a:accent4>
      <a:accent5>
        <a:srgbClr val="73BE28"/>
      </a:accent5>
      <a:accent6>
        <a:srgbClr val="C8001E"/>
      </a:accent6>
      <a:hlink>
        <a:srgbClr val="2483EE"/>
      </a:hlink>
      <a:folHlink>
        <a:srgbClr val="2483E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PPT  -  Read-Only" id="{6363D151-5BEC-284D-A4CB-BFB88F116F3F}" vid="{C6165323-6A0F-8A43-A43D-98DFECC3512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BCE86D99444F4D91C0E793055B85DC" ma:contentTypeVersion="22" ma:contentTypeDescription="Create a new document." ma:contentTypeScope="" ma:versionID="e369f8d292ebfe03f30409ca272d407d">
  <xsd:schema xmlns:xsd="http://www.w3.org/2001/XMLSchema" xmlns:xs="http://www.w3.org/2001/XMLSchema" xmlns:p="http://schemas.microsoft.com/office/2006/metadata/properties" xmlns:ns2="e2b52fc9-a90c-4a79-8e52-e7dc43132893" xmlns:ns3="556dcd75-2d10-49a4-8753-bfbf8ca8626f" targetNamespace="http://schemas.microsoft.com/office/2006/metadata/properties" ma:root="true" ma:fieldsID="5050f27e892104499d5495468217cf32" ns2:_="" ns3:_="">
    <xsd:import namespace="e2b52fc9-a90c-4a79-8e52-e7dc43132893"/>
    <xsd:import namespace="556dcd75-2d10-49a4-8753-bfbf8ca8626f"/>
    <xsd:element name="properties">
      <xsd:complexType>
        <xsd:sequence>
          <xsd:element name="documentManagement">
            <xsd:complexType>
              <xsd:all>
                <xsd:element ref="ns2:Perform" minOccurs="0"/>
                <xsd:element ref="ns2:Class_x0020_Name"/>
                <xsd:element ref="ns2:Session_x0020_Time" minOccurs="0"/>
                <xsd:element ref="ns2:Reviewed"/>
                <xsd:element ref="ns2:Reviewed_x0020_By" minOccurs="0"/>
                <xsd:element ref="ns2:Instructor" minOccurs="0"/>
                <xsd:element ref="ns2:Optional_x0020_Items_x0020_Requested" minOccurs="0"/>
                <xsd:element ref="ns3:SharedWithUsers" minOccurs="0"/>
                <xsd:element ref="ns3:SharedWithDetails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Pre_x002d_Work_x0020_1" minOccurs="0"/>
                <xsd:element ref="ns2:Pre_x002d_Work_x0020_2" minOccurs="0"/>
                <xsd:element ref="ns2:Pre_x002d_Work_x0020_3" minOccurs="0"/>
                <xsd:element ref="ns2:Pre_x002d_work_x0020_4" minOccurs="0"/>
                <xsd:element ref="ns2:Pre_x002d_Work_x0020_5" minOccurs="0"/>
                <xsd:element ref="ns2:Pre_x002d_Work_x0020_6" minOccurs="0"/>
                <xsd:element ref="ns2:Pre_x002d_Work_x0020_7" minOccurs="0"/>
                <xsd:element ref="ns2:Favorite_x0020_song_x0020_to_x0020_get_x0020_excited_x0020_for_x0020_HOT_x0020_D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b52fc9-a90c-4a79-8e52-e7dc43132893" elementFormDefault="qualified">
    <xsd:import namespace="http://schemas.microsoft.com/office/2006/documentManagement/types"/>
    <xsd:import namespace="http://schemas.microsoft.com/office/infopath/2007/PartnerControls"/>
    <xsd:element name="Perform" ma:index="2" nillable="true" ma:displayName="Perform Year" ma:default="2020" ma:format="Dropdown" ma:internalName="Perform">
      <xsd:simpleType>
        <xsd:restriction base="dms:Choice">
          <xsd:enumeration value="2020"/>
          <xsd:enumeration value="2019"/>
          <xsd:enumeration value="2018"/>
          <xsd:enumeration value="2017"/>
        </xsd:restriction>
      </xsd:simpleType>
    </xsd:element>
    <xsd:element name="Class_x0020_Name" ma:index="3" ma:displayName="Session Name" ma:format="Dropdown" ma:internalName="Class_x0020_Name">
      <xsd:simpleType>
        <xsd:restriction base="dms:Choice">
          <xsd:enumeration value="Advanced browser path synthetics and HTTP testing (Adv)"/>
          <xsd:enumeration value="Advanced diagnostics with Dynatrace (Adv)"/>
          <xsd:enumeration value="Advanced Log Analytics (Adv)"/>
          <xsd:enumeration value="Advanced Real User Monitoring (RUM) &amp; analytics (Adv)"/>
          <xsd:enumeration value="Automated Operations, Smart Auto-Remediation and Self-Healing (Adv)"/>
          <xsd:enumeration value="Automated quality gates in your CI/CD (Adv)"/>
          <xsd:enumeration value="Basic diagnostics with Dynatrace (Beg)"/>
          <xsd:enumeration value="Basic synthetics for automated SLA checks (Beg)"/>
          <xsd:enumeration value="Best practices for utilizing Dynatrace on your mobile apps (Int)"/>
          <xsd:enumeration value="Building custom monitoring plugins (Adv)"/>
          <xsd:enumeration value="Digital Business Analytics, User Session Query Language, and Power Dashboarding with Dynatrace (Int)"/>
          <xsd:enumeration value="Providing Dynatrace Managed as a service to your team (Int)"/>
          <xsd:enumeration value="Enterprise scale automated Dynatrace rollouts (Int)"/>
          <xsd:enumeration value="Getting Started with Digital Experience Management Analytics (Beg)"/>
          <xsd:enumeration value="Getting started with Dynatrace (Beg)"/>
          <xsd:enumeration value="Getting Started with Dynatrace for cloud native platforms (Azure, AWS, and GCP) (Beg)"/>
          <xsd:enumeration value="Getting Started with Dynatrace for Kubernetes (k8s) and OpenShift Clusters (Beg)"/>
          <xsd:enumeration value="Integrating Dynatrace with ServiceNow ITOM &amp; ITSM (Int)"/>
          <xsd:enumeration value="Introduction to Autonomous Cloud Management with Keptn (Beg)"/>
          <xsd:enumeration value="Mastering Business Transactions (Int)"/>
          <xsd:enumeration value="Mastering Session Replay (Int)"/>
          <xsd:enumeration value="Mastering tagging in a cloud native world (Int)"/>
          <xsd:enumeration value="Mastering the Dynatrace API (Int)"/>
          <xsd:enumeration value="Network &amp; infrastructure performance monitoring of your Enterprise Cloud (Int)"/>
          <xsd:enumeration value="Performance &amp; load testing with Dynatrace (Int)"/>
          <xsd:enumeration value="Providing Dynatrace Managed as a service to your team (Int)"/>
        </xsd:restriction>
      </xsd:simpleType>
    </xsd:element>
    <xsd:element name="Session_x0020_Time" ma:index="4" nillable="true" ma:displayName="Session Time" ma:default="All sessions" ma:internalName="Session_x0020_Time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ll sessions"/>
                    <xsd:enumeration value="Mon 1 pm"/>
                    <xsd:enumeration value="Mon 6 pm"/>
                    <xsd:enumeration value="Tues 8 am"/>
                    <xsd:enumeration value="Tues 1 pm"/>
                  </xsd:restriction>
                </xsd:simpleType>
              </xsd:element>
            </xsd:sequence>
          </xsd:extension>
        </xsd:complexContent>
      </xsd:complexType>
    </xsd:element>
    <xsd:element name="Reviewed" ma:index="5" ma:displayName="Reviewed" ma:default="No" ma:format="RadioButtons" ma:internalName="Reviewed">
      <xsd:simpleType>
        <xsd:restriction base="dms:Choice">
          <xsd:enumeration value="No"/>
          <xsd:enumeration value="Yes"/>
        </xsd:restriction>
      </xsd:simpleType>
    </xsd:element>
    <xsd:element name="Reviewed_x0020_By" ma:index="6" nillable="true" ma:displayName="Reviewed By" ma:list="UserInfo" ma:SharePointGroup="0" ma:internalName="Reviewed_x0020_By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structor" ma:index="13" nillable="true" ma:displayName="Instructor" ma:list="UserInfo" ma:SharePointGroup="0" ma:internalName="Instruct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Optional_x0020_Items_x0020_Requested" ma:index="14" nillable="true" ma:displayName="Optional Items Requested" ma:internalName="Optional_x0020_Items_x0020_Requested">
      <xsd:complexType>
        <xsd:complexContent>
          <xsd:extension base="dms:MultiChoiceFillIn">
            <xsd:sequence>
              <xsd:element name="Value" maxOccurs="unbounded" minOccurs="0" nillable="true">
                <xsd:simpleType>
                  <xsd:union memberTypes="dms:Text">
                    <xsd:simpleType>
                      <xsd:restriction base="dms:Choice">
                        <xsd:enumeration value="Flip Chart with Dry Erase Markers"/>
                        <xsd:enumeration value="Podium"/>
                        <xsd:enumeration value="Three prong extension cord"/>
                      </xsd:restriction>
                    </xsd:simpleType>
                  </xsd:union>
                </xsd:simpleType>
              </xsd:element>
            </xsd:sequence>
          </xsd:extension>
        </xsd:complexContent>
      </xsd:complexType>
    </xsd:element>
    <xsd:element name="MediaServiceMetadata" ma:index="17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8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9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20" nillable="true" ma:displayName="MediaServiceAutoTags" ma:description="" ma:internalName="MediaServiceAutoTags" ma:readOnly="true">
      <xsd:simpleType>
        <xsd:restriction base="dms:Text"/>
      </xsd:simpleType>
    </xsd:element>
    <xsd:element name="Pre_x002d_Work_x0020_1" ma:index="21" nillable="true" ma:displayName="Prerequisite #1" ma:description="Enter in a short statement of actions you want registrants to complete before they attend your session. Some examples: Install SSH, Watch the online video called Cloud and New Stack Technology in DTU , Verify you can use SSH on your laptop. Please include url links if have them." ma:internalName="Pre_x002d_Work_x0020_1">
      <xsd:simpleType>
        <xsd:restriction base="dms:Note">
          <xsd:maxLength value="255"/>
        </xsd:restriction>
      </xsd:simpleType>
    </xsd:element>
    <xsd:element name="Pre_x002d_Work_x0020_2" ma:index="22" nillable="true" ma:displayName="Prerequisite #2" ma:description="Enter in a short statement of actions you want registrants to complete before they attend your session. Some examples: Install SSH, Watch the online video called Cloud and New Stack Technology in DTU , Verify you can use SSH on your laptop. Please include url links if have them." ma:internalName="Pre_x002d_Work_x0020_2">
      <xsd:simpleType>
        <xsd:restriction base="dms:Note">
          <xsd:maxLength value="255"/>
        </xsd:restriction>
      </xsd:simpleType>
    </xsd:element>
    <xsd:element name="Pre_x002d_Work_x0020_3" ma:index="23" nillable="true" ma:displayName="Prerequisite #3" ma:description="Enter in a short statement of actions you want registrants to complete before they attend your session. Some examples: Install SSH, Watch the online video called Cloud and New Stack Technology in DTU , Verify you can use SSH on your laptop. Please include url links if have them." ma:internalName="Pre_x002d_Work_x0020_3">
      <xsd:simpleType>
        <xsd:restriction base="dms:Note">
          <xsd:maxLength value="255"/>
        </xsd:restriction>
      </xsd:simpleType>
    </xsd:element>
    <xsd:element name="Pre_x002d_work_x0020_4" ma:index="24" nillable="true" ma:displayName="Prerequisite #4" ma:description="Enter in a short statement of actions you want registrants to complete before they attend your session. Some examples: Install SSH, Watch the online video called Cloud and New Stack Technology in DTU , Verify you can use SSH on your laptop. Please include url links if have them." ma:internalName="Pre_x002d_work_x0020_4">
      <xsd:simpleType>
        <xsd:restriction base="dms:Note">
          <xsd:maxLength value="255"/>
        </xsd:restriction>
      </xsd:simpleType>
    </xsd:element>
    <xsd:element name="Pre_x002d_Work_x0020_5" ma:index="25" nillable="true" ma:displayName="Prerequisite #5" ma:description="Enter in a short statement of actions you want registrants to complete before they attend your session. Some examples: Install SSH, Watch the online video called Cloud and New Stack Technology in DTU , Verify you can use SSH on your laptop. Please include url links if have them." ma:internalName="Pre_x002d_Work_x0020_5">
      <xsd:simpleType>
        <xsd:restriction base="dms:Note">
          <xsd:maxLength value="255"/>
        </xsd:restriction>
      </xsd:simpleType>
    </xsd:element>
    <xsd:element name="Pre_x002d_Work_x0020_6" ma:index="26" nillable="true" ma:displayName="Prerequisite #6" ma:description="Enter in a short statement of actions you want registrants to complete before they attend your session. Some examples: Install SSH, Watch the online video called Cloud and New Stack Technology in DTU , Verify you can use SSH on your laptop. Please include url links if have them." ma:internalName="Pre_x002d_Work_x0020_6">
      <xsd:simpleType>
        <xsd:restriction base="dms:Note">
          <xsd:maxLength value="255"/>
        </xsd:restriction>
      </xsd:simpleType>
    </xsd:element>
    <xsd:element name="Pre_x002d_Work_x0020_7" ma:index="27" nillable="true" ma:displayName="Prerequisite #7" ma:description="Enter in a short statement of actions you want registrants to complete before they attend your session. Some examples: Install SSH, Watch the online video called Cloud and New Stack Technology in DTU , Verify you can use SSH on your laptop. Please include url links if have them." ma:internalName="Pre_x002d_Work_x0020_7">
      <xsd:simpleType>
        <xsd:restriction base="dms:Note">
          <xsd:maxLength value="255"/>
        </xsd:restriction>
      </xsd:simpleType>
    </xsd:element>
    <xsd:element name="Favorite_x0020_song_x0020_to_x0020_get_x0020_excited_x0020_for_x0020_HOT_x0020_Day" ma:index="28" nillable="true" ma:displayName="Favorite song to get excited for HOT Day" ma:description="For a little bit of fun  if you want tell me your favorite song to get excited for an event and specifically HOT Day." ma:internalName="Favorite_x0020_song_x0020_to_x0020_get_x0020_excited_x0020_for_x0020_HOT_x0020_Day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6dcd75-2d10-49a4-8753-bfbf8ca8626f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9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56dcd75-2d10-49a4-8753-bfbf8ca8626f">
      <UserInfo>
        <DisplayName>Anderson, Dave (Marketing)</DisplayName>
        <AccountId>14</AccountId>
        <AccountType/>
      </UserInfo>
      <UserInfo>
        <DisplayName>Sims, Josh</DisplayName>
        <AccountId>473</AccountId>
        <AccountType/>
      </UserInfo>
      <UserInfo>
        <DisplayName>Ward, Frances</DisplayName>
        <AccountId>6</AccountId>
        <AccountType/>
      </UserInfo>
    </SharedWithUsers>
    <Pre_x002d_Work_x0020_1 xmlns="e2b52fc9-a90c-4a79-8e52-e7dc43132893">Laptop with modern web browser (ideally Chrome)</Pre_x002d_Work_x0020_1>
    <Perform xmlns="e2b52fc9-a90c-4a79-8e52-e7dc43132893">2020</Perform>
    <Reviewed xmlns="e2b52fc9-a90c-4a79-8e52-e7dc43132893">Yes</Reviewed>
    <Reviewed_x0020_By xmlns="e2b52fc9-a90c-4a79-8e52-e7dc43132893">
      <UserInfo>
        <DisplayName>Neilson, Denyce</DisplayName>
        <AccountId>145</AccountId>
        <AccountType/>
      </UserInfo>
    </Reviewed_x0020_By>
    <Class_x0020_Name xmlns="e2b52fc9-a90c-4a79-8e52-e7dc43132893">Introduction to Autonomous Cloud Management with Keptn (Beg)</Class_x0020_Name>
    <Pre_x002d_Work_x0020_5 xmlns="e2b52fc9-a90c-4a79-8e52-e7dc43132893" xsi:nil="true"/>
    <Pre_x002d_Work_x0020_2 xmlns="e2b52fc9-a90c-4a79-8e52-e7dc43132893" xsi:nil="true"/>
    <Pre_x002d_work_x0020_4 xmlns="e2b52fc9-a90c-4a79-8e52-e7dc43132893" xsi:nil="true"/>
    <Favorite_x0020_song_x0020_to_x0020_get_x0020_excited_x0020_for_x0020_HOT_x0020_Day xmlns="e2b52fc9-a90c-4a79-8e52-e7dc43132893">Wheel of Time by Blind Guardian</Favorite_x0020_song_x0020_to_x0020_get_x0020_excited_x0020_for_x0020_HOT_x0020_Day>
    <Optional_x0020_Items_x0020_Requested xmlns="e2b52fc9-a90c-4a79-8e52-e7dc43132893">
      <Value>Flip Chart with Dry Erase Markers</Value>
      <Value>Three prong extension cord</Value>
    </Optional_x0020_Items_x0020_Requested>
    <Pre_x002d_Work_x0020_3 xmlns="e2b52fc9-a90c-4a79-8e52-e7dc43132893" xsi:nil="true"/>
    <Pre_x002d_Work_x0020_6 xmlns="e2b52fc9-a90c-4a79-8e52-e7dc43132893" xsi:nil="true"/>
    <Instructor xmlns="e2b52fc9-a90c-4a79-8e52-e7dc43132893">
      <UserInfo>
        <DisplayName>Bacher, Florian</DisplayName>
        <AccountId>3610</AccountId>
        <AccountType/>
      </UserInfo>
    </Instructor>
    <Session_x0020_Time xmlns="e2b52fc9-a90c-4a79-8e52-e7dc43132893">
      <Value>All sessions</Value>
    </Session_x0020_Time>
    <Pre_x002d_Work_x0020_7 xmlns="e2b52fc9-a90c-4a79-8e52-e7dc43132893" xsi:nil="true"/>
  </documentManagement>
</p:properties>
</file>

<file path=customXml/itemProps1.xml><?xml version="1.0" encoding="utf-8"?>
<ds:datastoreItem xmlns:ds="http://schemas.openxmlformats.org/officeDocument/2006/customXml" ds:itemID="{6075389F-D212-4F19-AFAD-C1BB4FFFE93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BBC12AF-C996-490B-96A1-DF46458F07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2b52fc9-a90c-4a79-8e52-e7dc43132893"/>
    <ds:schemaRef ds:uri="556dcd75-2d10-49a4-8753-bfbf8ca8626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63305D2-0ECB-44A0-862C-949F259D46BE}">
  <ds:schemaRefs>
    <ds:schemaRef ds:uri="http://www.w3.org/XML/1998/namespace"/>
    <ds:schemaRef ds:uri="http://purl.org/dc/dcmitype/"/>
    <ds:schemaRef ds:uri="http://schemas.microsoft.com/office/2006/metadata/properties"/>
    <ds:schemaRef ds:uri="e2b52fc9-a90c-4a79-8e52-e7dc43132893"/>
    <ds:schemaRef ds:uri="556dcd75-2d10-49a4-8753-bfbf8ca8626f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BLACK SLIDES_2</Template>
  <TotalTime>319</TotalTime>
  <Words>2218</Words>
  <Application>Microsoft Macintosh PowerPoint</Application>
  <PresentationFormat>Widescreen</PresentationFormat>
  <Paragraphs>594</Paragraphs>
  <Slides>34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34</vt:i4>
      </vt:variant>
    </vt:vector>
  </HeadingPairs>
  <TitlesOfParts>
    <vt:vector size="50" baseType="lpstr">
      <vt:lpstr>Apple Symbols</vt:lpstr>
      <vt:lpstr>Arial</vt:lpstr>
      <vt:lpstr>Bernina Sans</vt:lpstr>
      <vt:lpstr>Bernina Sans Light</vt:lpstr>
      <vt:lpstr>Calibri</vt:lpstr>
      <vt:lpstr>Calibri Light</vt:lpstr>
      <vt:lpstr>Consolas</vt:lpstr>
      <vt:lpstr>Courier New</vt:lpstr>
      <vt:lpstr>Times New Roman</vt:lpstr>
      <vt:lpstr>TradeGothic LT</vt:lpstr>
      <vt:lpstr>Wingdings</vt:lpstr>
      <vt:lpstr>GRADIENT_SLIDES</vt:lpstr>
      <vt:lpstr>GRADIENT SLIDES_1</vt:lpstr>
      <vt:lpstr>WHITE SLIDES_1</vt:lpstr>
      <vt:lpstr>WHITE SLIDES_2</vt:lpstr>
      <vt:lpstr>1_WHITE SLIDES_1</vt:lpstr>
      <vt:lpstr>Introduction to Autonomous Cloud with Keptn</vt:lpstr>
      <vt:lpstr>Introduction to Autonomous Cloud with Keptn</vt:lpstr>
      <vt:lpstr>PowerPoint Presentation</vt:lpstr>
      <vt:lpstr>Maturity Questions</vt:lpstr>
      <vt:lpstr>The reality and evidence supports the need for ACM!   https://dynatrace.ai/acsurvey</vt:lpstr>
      <vt:lpstr>Building Blocks to become Cloud Native</vt:lpstr>
      <vt:lpstr>Challenges to solve for becoming Cloud Native: Automate Quality</vt:lpstr>
      <vt:lpstr>Challenges to solve for becoming Cloud Native: Automate Deployment</vt:lpstr>
      <vt:lpstr>Challenges to solve for becoming Cloud Native: Automate Deployment</vt:lpstr>
      <vt:lpstr>PowerPoint Presentation</vt:lpstr>
      <vt:lpstr>What is Keptn?</vt:lpstr>
      <vt:lpstr>Why Keptn?</vt:lpstr>
      <vt:lpstr>Here is what we have  prepared for you</vt:lpstr>
      <vt:lpstr>HOT DAY Environment Overview</vt:lpstr>
      <vt:lpstr>Let’s prepare your HOT DAY Environment</vt:lpstr>
      <vt:lpstr>Setup</vt:lpstr>
      <vt:lpstr>Shipyard: Declarative Description of Environment and Deployment</vt:lpstr>
      <vt:lpstr>Create Project:</vt:lpstr>
      <vt:lpstr>Onboard Service:</vt:lpstr>
      <vt:lpstr>Exercise 1: Onboarding the simplenode Service</vt:lpstr>
      <vt:lpstr>Deploy Artifact v5.0.1:</vt:lpstr>
      <vt:lpstr>Exercise 2: Deploying the simplenode Service</vt:lpstr>
      <vt:lpstr>Quality Gates</vt:lpstr>
      <vt:lpstr>Example: Service Level Objectives</vt:lpstr>
      <vt:lpstr>Deploy artifact v5.0.2:</vt:lpstr>
      <vt:lpstr>Exercise 3: Exploring Keptn's Quality Gates</vt:lpstr>
      <vt:lpstr>Self-Healing Production:</vt:lpstr>
      <vt:lpstr>Exercise 4: Automatic remediation actions with Keptn</vt:lpstr>
      <vt:lpstr>PowerPoint Presentation</vt:lpstr>
      <vt:lpstr>PowerPoint Presentation</vt:lpstr>
      <vt:lpstr>PowerPoint Presentation</vt:lpstr>
      <vt:lpstr>Please tell us how we did!</vt:lpstr>
      <vt:lpstr>Join the Community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Continuous Performance in a Jenkins Pipeline_HOTDAY</dc:title>
  <dc:creator>Palms, Nina</dc:creator>
  <cp:lastModifiedBy>Grimmer, Andreas</cp:lastModifiedBy>
  <cp:revision>1</cp:revision>
  <dcterms:created xsi:type="dcterms:W3CDTF">2018-11-01T17:06:21Z</dcterms:created>
  <dcterms:modified xsi:type="dcterms:W3CDTF">2020-02-04T15:18:04Z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0x0101007FBCE86D99444F4D91C0E793055B85DC</vt:lpwstr>
  </property>
</Properties>
</file>